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  <p:sldMasterId id="2147483907" r:id="rId2"/>
    <p:sldMasterId id="2147483919" r:id="rId3"/>
  </p:sldMasterIdLst>
  <p:notesMasterIdLst>
    <p:notesMasterId r:id="rId18"/>
  </p:notesMasterIdLst>
  <p:handoutMasterIdLst>
    <p:handoutMasterId r:id="rId19"/>
  </p:handoutMasterIdLst>
  <p:sldIdLst>
    <p:sldId id="256" r:id="rId4"/>
    <p:sldId id="390" r:id="rId5"/>
    <p:sldId id="385" r:id="rId6"/>
    <p:sldId id="388" r:id="rId7"/>
    <p:sldId id="384" r:id="rId8"/>
    <p:sldId id="383" r:id="rId9"/>
    <p:sldId id="386" r:id="rId10"/>
    <p:sldId id="391" r:id="rId11"/>
    <p:sldId id="396" r:id="rId12"/>
    <p:sldId id="392" r:id="rId13"/>
    <p:sldId id="397" r:id="rId14"/>
    <p:sldId id="398" r:id="rId15"/>
    <p:sldId id="399" r:id="rId16"/>
    <p:sldId id="400" r:id="rId17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E0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17D7B1-869D-47B6-8746-EAA1B3D1CBE9}" v="957" dt="2019-06-06T16:35:28.1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6357" autoAdjust="0"/>
  </p:normalViewPr>
  <p:slideViewPr>
    <p:cSldViewPr>
      <p:cViewPr varScale="1">
        <p:scale>
          <a:sx n="85" d="100"/>
          <a:sy n="85" d="100"/>
        </p:scale>
        <p:origin x="235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Фархат Газезов" userId="bb5dd6b99982e35d" providerId="LiveId" clId="{C117D7B1-869D-47B6-8746-EAA1B3D1CBE9}"/>
    <pc:docChg chg="undo custSel addSld delSld modSld delMainMaster">
      <pc:chgData name="Фархат Газезов" userId="bb5dd6b99982e35d" providerId="LiveId" clId="{C117D7B1-869D-47B6-8746-EAA1B3D1CBE9}" dt="2019-06-06T16:35:42.987" v="5596" actId="5793"/>
      <pc:docMkLst>
        <pc:docMk/>
      </pc:docMkLst>
      <pc:sldChg chg="addSp delSp modSp add setBg">
        <pc:chgData name="Фархат Газезов" userId="bb5dd6b99982e35d" providerId="LiveId" clId="{C117D7B1-869D-47B6-8746-EAA1B3D1CBE9}" dt="2019-06-06T16:35:42.987" v="5596" actId="5793"/>
        <pc:sldMkLst>
          <pc:docMk/>
          <pc:sldMk cId="2909988187" sldId="256"/>
        </pc:sldMkLst>
        <pc:spChg chg="mod">
          <ac:chgData name="Фархат Газезов" userId="bb5dd6b99982e35d" providerId="LiveId" clId="{C117D7B1-869D-47B6-8746-EAA1B3D1CBE9}" dt="2019-06-06T16:35:25.249" v="5575" actId="1076"/>
          <ac:spMkLst>
            <pc:docMk/>
            <pc:sldMk cId="2909988187" sldId="256"/>
            <ac:spMk id="2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21:02.912" v="5493" actId="207"/>
          <ac:spMkLst>
            <pc:docMk/>
            <pc:sldMk cId="2909988187" sldId="256"/>
            <ac:spMk id="5" creationId="{10B73D1F-0DD8-4DE5-8662-2895E7FF4886}"/>
          </ac:spMkLst>
        </pc:spChg>
        <pc:spChg chg="add del mod">
          <ac:chgData name="Фархат Газезов" userId="bb5dd6b99982e35d" providerId="LiveId" clId="{C117D7B1-869D-47B6-8746-EAA1B3D1CBE9}" dt="2019-06-06T16:35:31.988" v="5577" actId="478"/>
          <ac:spMkLst>
            <pc:docMk/>
            <pc:sldMk cId="2909988187" sldId="256"/>
            <ac:spMk id="10" creationId="{828BCF6B-6C0C-4B4B-AEC8-CECFAE1C5E81}"/>
          </ac:spMkLst>
        </pc:spChg>
        <pc:spChg chg="mod">
          <ac:chgData name="Фархат Газезов" userId="bb5dd6b99982e35d" providerId="LiveId" clId="{C117D7B1-869D-47B6-8746-EAA1B3D1CBE9}" dt="2019-06-06T16:20:55.528" v="5492" actId="207"/>
          <ac:spMkLst>
            <pc:docMk/>
            <pc:sldMk cId="2909988187" sldId="256"/>
            <ac:spMk id="11" creationId="{AD01AE24-ECAB-43F1-B93B-A9CC2C97E887}"/>
          </ac:spMkLst>
        </pc:spChg>
        <pc:spChg chg="mod">
          <ac:chgData name="Фархат Газезов" userId="bb5dd6b99982e35d" providerId="LiveId" clId="{C117D7B1-869D-47B6-8746-EAA1B3D1CBE9}" dt="2019-06-06T16:21:10.208" v="5496" actId="207"/>
          <ac:spMkLst>
            <pc:docMk/>
            <pc:sldMk cId="2909988187" sldId="256"/>
            <ac:spMk id="12" creationId="{DAD71660-7EC0-40F1-9C15-A32CBE0D24DF}"/>
          </ac:spMkLst>
        </pc:spChg>
        <pc:spChg chg="add mod">
          <ac:chgData name="Фархат Газезов" userId="bb5dd6b99982e35d" providerId="LiveId" clId="{C117D7B1-869D-47B6-8746-EAA1B3D1CBE9}" dt="2019-06-06T16:35:42.987" v="5596" actId="5793"/>
          <ac:spMkLst>
            <pc:docMk/>
            <pc:sldMk cId="2909988187" sldId="256"/>
            <ac:spMk id="13" creationId="{069799B0-F0FE-4AC9-B73E-034BA02BEF23}"/>
          </ac:spMkLst>
        </pc:spChg>
      </pc:sldChg>
      <pc:sldChg chg="addSp delSp modSp del">
        <pc:chgData name="Фархат Газезов" userId="bb5dd6b99982e35d" providerId="LiveId" clId="{C117D7B1-869D-47B6-8746-EAA1B3D1CBE9}" dt="2019-06-06T14:03:13.068" v="101" actId="47"/>
        <pc:sldMkLst>
          <pc:docMk/>
          <pc:sldMk cId="3926687189" sldId="301"/>
        </pc:sldMkLst>
        <pc:spChg chg="mod">
          <ac:chgData name="Фархат Газезов" userId="bb5dd6b99982e35d" providerId="LiveId" clId="{C117D7B1-869D-47B6-8746-EAA1B3D1CBE9}" dt="2019-06-06T13:53:29.015" v="17"/>
          <ac:spMkLst>
            <pc:docMk/>
            <pc:sldMk cId="3926687189" sldId="301"/>
            <ac:spMk id="2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3:53:06.626" v="8" actId="207"/>
          <ac:spMkLst>
            <pc:docMk/>
            <pc:sldMk cId="3926687189" sldId="301"/>
            <ac:spMk id="3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3:52:59.650" v="6" actId="1076"/>
          <ac:spMkLst>
            <pc:docMk/>
            <pc:sldMk cId="3926687189" sldId="301"/>
            <ac:spMk id="5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3:53:21.123" v="15" actId="1076"/>
          <ac:spMkLst>
            <pc:docMk/>
            <pc:sldMk cId="3926687189" sldId="301"/>
            <ac:spMk id="6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3:52:42.629" v="2" actId="121"/>
          <ac:spMkLst>
            <pc:docMk/>
            <pc:sldMk cId="3926687189" sldId="301"/>
            <ac:spMk id="8" creationId="{00000000-0000-0000-0000-000000000000}"/>
          </ac:spMkLst>
        </pc:spChg>
        <pc:picChg chg="del">
          <ac:chgData name="Фархат Газезов" userId="bb5dd6b99982e35d" providerId="LiveId" clId="{C117D7B1-869D-47B6-8746-EAA1B3D1CBE9}" dt="2019-06-06T13:52:53.808" v="3" actId="478"/>
          <ac:picMkLst>
            <pc:docMk/>
            <pc:sldMk cId="3926687189" sldId="301"/>
            <ac:picMk id="7" creationId="{00000000-0000-0000-0000-000000000000}"/>
          </ac:picMkLst>
        </pc:picChg>
        <pc:picChg chg="add mod">
          <ac:chgData name="Фархат Газезов" userId="bb5dd6b99982e35d" providerId="LiveId" clId="{C117D7B1-869D-47B6-8746-EAA1B3D1CBE9}" dt="2019-06-06T13:52:57.146" v="5" actId="1076"/>
          <ac:picMkLst>
            <pc:docMk/>
            <pc:sldMk cId="3926687189" sldId="301"/>
            <ac:picMk id="9" creationId="{1C992FF9-2C09-4299-ADBB-FEC170AF9C08}"/>
          </ac:picMkLst>
        </pc:picChg>
      </pc:sldChg>
      <pc:sldChg chg="addSp delSp modSp">
        <pc:chgData name="Фархат Газезов" userId="bb5dd6b99982e35d" providerId="LiveId" clId="{C117D7B1-869D-47B6-8746-EAA1B3D1CBE9}" dt="2019-06-06T16:22:13.260" v="5513" actId="207"/>
        <pc:sldMkLst>
          <pc:docMk/>
          <pc:sldMk cId="3893281022" sldId="383"/>
        </pc:sldMkLst>
        <pc:spChg chg="del mod">
          <ac:chgData name="Фархат Газезов" userId="bb5dd6b99982e35d" providerId="LiveId" clId="{C117D7B1-869D-47B6-8746-EAA1B3D1CBE9}" dt="2019-06-06T15:13:32.372" v="3319" actId="478"/>
          <ac:spMkLst>
            <pc:docMk/>
            <pc:sldMk cId="3893281022" sldId="383"/>
            <ac:spMk id="3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02:49.364" v="2547" actId="1076"/>
          <ac:spMkLst>
            <pc:docMk/>
            <pc:sldMk cId="3893281022" sldId="383"/>
            <ac:spMk id="7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13:32.372" v="3319" actId="478"/>
          <ac:spMkLst>
            <pc:docMk/>
            <pc:sldMk cId="3893281022" sldId="383"/>
            <ac:spMk id="9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5:02:52.162" v="2548" actId="478"/>
          <ac:spMkLst>
            <pc:docMk/>
            <pc:sldMk cId="3893281022" sldId="383"/>
            <ac:spMk id="10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13:32.372" v="3319" actId="478"/>
          <ac:spMkLst>
            <pc:docMk/>
            <pc:sldMk cId="3893281022" sldId="383"/>
            <ac:spMk id="11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13:32.372" v="3319" actId="478"/>
          <ac:spMkLst>
            <pc:docMk/>
            <pc:sldMk cId="3893281022" sldId="383"/>
            <ac:spMk id="12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13:32.372" v="3319" actId="478"/>
          <ac:spMkLst>
            <pc:docMk/>
            <pc:sldMk cId="3893281022" sldId="383"/>
            <ac:spMk id="13" creationId="{00000000-0000-0000-0000-000000000000}"/>
          </ac:spMkLst>
        </pc:spChg>
        <pc:spChg chg="add mod">
          <ac:chgData name="Фархат Газезов" userId="bb5dd6b99982e35d" providerId="LiveId" clId="{C117D7B1-869D-47B6-8746-EAA1B3D1CBE9}" dt="2019-06-06T16:22:07.801" v="5512" actId="207"/>
          <ac:spMkLst>
            <pc:docMk/>
            <pc:sldMk cId="3893281022" sldId="383"/>
            <ac:spMk id="14" creationId="{4F5AF057-01D0-46DD-853E-5642A5238697}"/>
          </ac:spMkLst>
        </pc:spChg>
        <pc:spChg chg="add">
          <ac:chgData name="Фархат Газезов" userId="bb5dd6b99982e35d" providerId="LiveId" clId="{C117D7B1-869D-47B6-8746-EAA1B3D1CBE9}" dt="2019-06-06T15:02:56.670" v="2549"/>
          <ac:spMkLst>
            <pc:docMk/>
            <pc:sldMk cId="3893281022" sldId="383"/>
            <ac:spMk id="15" creationId="{BB53AC0F-32E4-4CAF-926E-DA85812A0B19}"/>
          </ac:spMkLst>
        </pc:spChg>
        <pc:spChg chg="add">
          <ac:chgData name="Фархат Газезов" userId="bb5dd6b99982e35d" providerId="LiveId" clId="{C117D7B1-869D-47B6-8746-EAA1B3D1CBE9}" dt="2019-06-06T15:02:56.670" v="2549"/>
          <ac:spMkLst>
            <pc:docMk/>
            <pc:sldMk cId="3893281022" sldId="383"/>
            <ac:spMk id="16" creationId="{F4E6EFD4-1853-4667-8D49-291414A65B83}"/>
          </ac:spMkLst>
        </pc:spChg>
        <pc:spChg chg="add mod">
          <ac:chgData name="Фархат Газезов" userId="bb5dd6b99982e35d" providerId="LiveId" clId="{C117D7B1-869D-47B6-8746-EAA1B3D1CBE9}" dt="2019-06-06T16:22:06.273" v="5511" actId="207"/>
          <ac:spMkLst>
            <pc:docMk/>
            <pc:sldMk cId="3893281022" sldId="383"/>
            <ac:spMk id="17" creationId="{F3239B90-C107-41FB-B6B8-49786F0AA4DE}"/>
          </ac:spMkLst>
        </pc:spChg>
        <pc:spChg chg="add">
          <ac:chgData name="Фархат Газезов" userId="bb5dd6b99982e35d" providerId="LiveId" clId="{C117D7B1-869D-47B6-8746-EAA1B3D1CBE9}" dt="2019-06-06T15:02:56.670" v="2549"/>
          <ac:spMkLst>
            <pc:docMk/>
            <pc:sldMk cId="3893281022" sldId="383"/>
            <ac:spMk id="18" creationId="{9D5819CC-4541-49EC-8501-2908B0CFD75E}"/>
          </ac:spMkLst>
        </pc:spChg>
        <pc:spChg chg="add del">
          <ac:chgData name="Фархат Газезов" userId="bb5dd6b99982e35d" providerId="LiveId" clId="{C117D7B1-869D-47B6-8746-EAA1B3D1CBE9}" dt="2019-06-06T15:53:48.577" v="5028" actId="478"/>
          <ac:spMkLst>
            <pc:docMk/>
            <pc:sldMk cId="3893281022" sldId="383"/>
            <ac:spMk id="19" creationId="{191C2511-FEE5-443D-AA47-768DEC7C54D1}"/>
          </ac:spMkLst>
        </pc:spChg>
        <pc:spChg chg="add del">
          <ac:chgData name="Фархат Газезов" userId="bb5dd6b99982e35d" providerId="LiveId" clId="{C117D7B1-869D-47B6-8746-EAA1B3D1CBE9}" dt="2019-06-06T15:53:48.577" v="5028" actId="478"/>
          <ac:spMkLst>
            <pc:docMk/>
            <pc:sldMk cId="3893281022" sldId="383"/>
            <ac:spMk id="20" creationId="{630373CF-5E8D-44AE-81F0-6C2B8B3FCA70}"/>
          </ac:spMkLst>
        </pc:spChg>
        <pc:spChg chg="add del">
          <ac:chgData name="Фархат Газезов" userId="bb5dd6b99982e35d" providerId="LiveId" clId="{C117D7B1-869D-47B6-8746-EAA1B3D1CBE9}" dt="2019-06-06T15:53:48.577" v="5028" actId="478"/>
          <ac:spMkLst>
            <pc:docMk/>
            <pc:sldMk cId="3893281022" sldId="383"/>
            <ac:spMk id="21" creationId="{22E16E38-3C99-410D-A083-BED11204E240}"/>
          </ac:spMkLst>
        </pc:spChg>
        <pc:spChg chg="add del">
          <ac:chgData name="Фархат Газезов" userId="bb5dd6b99982e35d" providerId="LiveId" clId="{C117D7B1-869D-47B6-8746-EAA1B3D1CBE9}" dt="2019-06-06T15:53:48.577" v="5028" actId="478"/>
          <ac:spMkLst>
            <pc:docMk/>
            <pc:sldMk cId="3893281022" sldId="383"/>
            <ac:spMk id="22" creationId="{7291D25F-EAF0-4020-990A-56622AF505DB}"/>
          </ac:spMkLst>
        </pc:spChg>
        <pc:spChg chg="add del">
          <ac:chgData name="Фархат Газезов" userId="bb5dd6b99982e35d" providerId="LiveId" clId="{C117D7B1-869D-47B6-8746-EAA1B3D1CBE9}" dt="2019-06-06T15:03:02.062" v="2550" actId="478"/>
          <ac:spMkLst>
            <pc:docMk/>
            <pc:sldMk cId="3893281022" sldId="383"/>
            <ac:spMk id="24" creationId="{213F17EB-AB02-4B62-824B-64EFB4CCB694}"/>
          </ac:spMkLst>
        </pc:spChg>
        <pc:graphicFrameChg chg="del mod">
          <ac:chgData name="Фархат Газезов" userId="bb5dd6b99982e35d" providerId="LiveId" clId="{C117D7B1-869D-47B6-8746-EAA1B3D1CBE9}" dt="2019-06-06T15:13:29.595" v="3317" actId="478"/>
          <ac:graphicFrameMkLst>
            <pc:docMk/>
            <pc:sldMk cId="3893281022" sldId="383"/>
            <ac:graphicFrameMk id="2" creationId="{00000000-0000-0000-0000-000000000000}"/>
          </ac:graphicFrameMkLst>
        </pc:graphicFrameChg>
        <pc:graphicFrameChg chg="add mod">
          <ac:chgData name="Фархат Газезов" userId="bb5dd6b99982e35d" providerId="LiveId" clId="{C117D7B1-869D-47B6-8746-EAA1B3D1CBE9}" dt="2019-06-06T16:22:13.260" v="5513" actId="207"/>
          <ac:graphicFrameMkLst>
            <pc:docMk/>
            <pc:sldMk cId="3893281022" sldId="383"/>
            <ac:graphicFrameMk id="23" creationId="{74C9CBBA-CFBA-4160-9600-23B9D0C90927}"/>
          </ac:graphicFrameMkLst>
        </pc:graphicFrameChg>
        <pc:cxnChg chg="del mod">
          <ac:chgData name="Фархат Газезов" userId="bb5dd6b99982e35d" providerId="LiveId" clId="{C117D7B1-869D-47B6-8746-EAA1B3D1CBE9}" dt="2019-06-06T15:13:30.262" v="3318" actId="478"/>
          <ac:cxnSpMkLst>
            <pc:docMk/>
            <pc:sldMk cId="3893281022" sldId="383"/>
            <ac:cxnSpMk id="6" creationId="{00000000-0000-0000-0000-000000000000}"/>
          </ac:cxnSpMkLst>
        </pc:cxnChg>
      </pc:sldChg>
      <pc:sldChg chg="addSp delSp modSp">
        <pc:chgData name="Фархат Газезов" userId="bb5dd6b99982e35d" providerId="LiveId" clId="{C117D7B1-869D-47B6-8746-EAA1B3D1CBE9}" dt="2019-06-06T16:22:01.610" v="5510" actId="207"/>
        <pc:sldMkLst>
          <pc:docMk/>
          <pc:sldMk cId="3073892940" sldId="384"/>
        </pc:sldMkLst>
        <pc:spChg chg="mod">
          <ac:chgData name="Фархат Газезов" userId="bb5dd6b99982e35d" providerId="LiveId" clId="{C117D7B1-869D-47B6-8746-EAA1B3D1CBE9}" dt="2019-06-06T15:01:41.828" v="2540" actId="14100"/>
          <ac:spMkLst>
            <pc:docMk/>
            <pc:sldMk cId="3073892940" sldId="384"/>
            <ac:spMk id="2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5:01:31.187" v="2536" actId="478"/>
          <ac:spMkLst>
            <pc:docMk/>
            <pc:sldMk cId="3073892940" sldId="384"/>
            <ac:spMk id="7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5:02:19.590" v="2544" actId="478"/>
          <ac:spMkLst>
            <pc:docMk/>
            <pc:sldMk cId="3073892940" sldId="384"/>
            <ac:spMk id="8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22:01.610" v="5510" actId="207"/>
          <ac:spMkLst>
            <pc:docMk/>
            <pc:sldMk cId="3073892940" sldId="384"/>
            <ac:spMk id="9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5:02:18.985" v="2543" actId="478"/>
          <ac:spMkLst>
            <pc:docMk/>
            <pc:sldMk cId="3073892940" sldId="384"/>
            <ac:spMk id="10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01:36.506" v="2538" actId="1076"/>
          <ac:spMkLst>
            <pc:docMk/>
            <pc:sldMk cId="3073892940" sldId="384"/>
            <ac:spMk id="11" creationId="{00000000-0000-0000-0000-000000000000}"/>
          </ac:spMkLst>
        </pc:spChg>
        <pc:spChg chg="add mod">
          <ac:chgData name="Фархат Газезов" userId="bb5dd6b99982e35d" providerId="LiveId" clId="{C117D7B1-869D-47B6-8746-EAA1B3D1CBE9}" dt="2019-06-06T16:21:57.129" v="5509" actId="207"/>
          <ac:spMkLst>
            <pc:docMk/>
            <pc:sldMk cId="3073892940" sldId="384"/>
            <ac:spMk id="12" creationId="{7C762476-F999-4C13-B2E2-50E449C6B89B}"/>
          </ac:spMkLst>
        </pc:spChg>
        <pc:spChg chg="add">
          <ac:chgData name="Фархат Газезов" userId="bb5dd6b99982e35d" providerId="LiveId" clId="{C117D7B1-869D-47B6-8746-EAA1B3D1CBE9}" dt="2019-06-06T15:02:25.624" v="2546"/>
          <ac:spMkLst>
            <pc:docMk/>
            <pc:sldMk cId="3073892940" sldId="384"/>
            <ac:spMk id="13" creationId="{130968DA-FC74-440D-9780-DB3050B361C0}"/>
          </ac:spMkLst>
        </pc:spChg>
        <pc:spChg chg="add">
          <ac:chgData name="Фархат Газезов" userId="bb5dd6b99982e35d" providerId="LiveId" clId="{C117D7B1-869D-47B6-8746-EAA1B3D1CBE9}" dt="2019-06-06T15:02:25.624" v="2546"/>
          <ac:spMkLst>
            <pc:docMk/>
            <pc:sldMk cId="3073892940" sldId="384"/>
            <ac:spMk id="14" creationId="{D781F452-E459-409D-9ED8-49A15D961FC8}"/>
          </ac:spMkLst>
        </pc:spChg>
        <pc:spChg chg="add mod">
          <ac:chgData name="Фархат Газезов" userId="bb5dd6b99982e35d" providerId="LiveId" clId="{C117D7B1-869D-47B6-8746-EAA1B3D1CBE9}" dt="2019-06-06T16:21:55.369" v="5508" actId="207"/>
          <ac:spMkLst>
            <pc:docMk/>
            <pc:sldMk cId="3073892940" sldId="384"/>
            <ac:spMk id="15" creationId="{A5D82880-96C8-45BD-BA08-121A6DF46870}"/>
          </ac:spMkLst>
        </pc:spChg>
        <pc:spChg chg="add">
          <ac:chgData name="Фархат Газезов" userId="bb5dd6b99982e35d" providerId="LiveId" clId="{C117D7B1-869D-47B6-8746-EAA1B3D1CBE9}" dt="2019-06-06T15:02:25.624" v="2546"/>
          <ac:spMkLst>
            <pc:docMk/>
            <pc:sldMk cId="3073892940" sldId="384"/>
            <ac:spMk id="16" creationId="{AD3C6671-C927-4241-87EE-92EE885A2375}"/>
          </ac:spMkLst>
        </pc:spChg>
        <pc:graphicFrameChg chg="mod modGraphic">
          <ac:chgData name="Фархат Газезов" userId="bb5dd6b99982e35d" providerId="LiveId" clId="{C117D7B1-869D-47B6-8746-EAA1B3D1CBE9}" dt="2019-06-06T16:17:49.743" v="5463" actId="20577"/>
          <ac:graphicFrameMkLst>
            <pc:docMk/>
            <pc:sldMk cId="3073892940" sldId="384"/>
            <ac:graphicFrameMk id="5" creationId="{00000000-0000-0000-0000-000000000000}"/>
          </ac:graphicFrameMkLst>
        </pc:graphicFrameChg>
        <pc:cxnChg chg="del">
          <ac:chgData name="Фархат Газезов" userId="bb5dd6b99982e35d" providerId="LiveId" clId="{C117D7B1-869D-47B6-8746-EAA1B3D1CBE9}" dt="2019-06-06T15:02:20.356" v="2545" actId="478"/>
          <ac:cxnSpMkLst>
            <pc:docMk/>
            <pc:sldMk cId="3073892940" sldId="384"/>
            <ac:cxnSpMk id="6" creationId="{00000000-0000-0000-0000-000000000000}"/>
          </ac:cxnSpMkLst>
        </pc:cxnChg>
      </pc:sldChg>
      <pc:sldChg chg="addSp delSp modSp">
        <pc:chgData name="Фархат Газезов" userId="bb5dd6b99982e35d" providerId="LiveId" clId="{C117D7B1-869D-47B6-8746-EAA1B3D1CBE9}" dt="2019-06-06T16:21:35.439" v="5503" actId="207"/>
        <pc:sldMkLst>
          <pc:docMk/>
          <pc:sldMk cId="2493840475" sldId="385"/>
        </pc:sldMkLst>
        <pc:spChg chg="add mod">
          <ac:chgData name="Фархат Газезов" userId="bb5dd6b99982e35d" providerId="LiveId" clId="{C117D7B1-869D-47B6-8746-EAA1B3D1CBE9}" dt="2019-06-06T14:29:56.227" v="922" actId="179"/>
          <ac:spMkLst>
            <pc:docMk/>
            <pc:sldMk cId="2493840475" sldId="385"/>
            <ac:spMk id="2" creationId="{AAAEAF63-833A-42FE-9BDA-38C3613E2507}"/>
          </ac:spMkLst>
        </pc:spChg>
        <pc:spChg chg="add mod">
          <ac:chgData name="Фархат Газезов" userId="bb5dd6b99982e35d" providerId="LiveId" clId="{C117D7B1-869D-47B6-8746-EAA1B3D1CBE9}" dt="2019-06-06T16:19:16.594" v="5476" actId="14100"/>
          <ac:spMkLst>
            <pc:docMk/>
            <pc:sldMk cId="2493840475" sldId="385"/>
            <ac:spMk id="3" creationId="{57777B2F-8872-411E-82A4-A09713DE3E31}"/>
          </ac:spMkLst>
        </pc:spChg>
        <pc:spChg chg="mod">
          <ac:chgData name="Фархат Газезов" userId="bb5dd6b99982e35d" providerId="LiveId" clId="{C117D7B1-869D-47B6-8746-EAA1B3D1CBE9}" dt="2019-06-06T16:21:35.439" v="5503" actId="207"/>
          <ac:spMkLst>
            <pc:docMk/>
            <pc:sldMk cId="2493840475" sldId="385"/>
            <ac:spMk id="4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4:08:14.284" v="221" actId="478"/>
          <ac:spMkLst>
            <pc:docMk/>
            <pc:sldMk cId="2493840475" sldId="385"/>
            <ac:spMk id="9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26:43.866" v="838" actId="21"/>
          <ac:spMkLst>
            <pc:docMk/>
            <pc:sldMk cId="2493840475" sldId="385"/>
            <ac:spMk id="11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29:13.795" v="888" actId="1076"/>
          <ac:spMkLst>
            <pc:docMk/>
            <pc:sldMk cId="2493840475" sldId="385"/>
            <ac:spMk id="13" creationId="{00000000-0000-0000-0000-000000000000}"/>
          </ac:spMkLst>
        </pc:spChg>
        <pc:grpChg chg="mod">
          <ac:chgData name="Фархат Газезов" userId="bb5dd6b99982e35d" providerId="LiveId" clId="{C117D7B1-869D-47B6-8746-EAA1B3D1CBE9}" dt="2019-06-06T14:26:55.219" v="840" actId="1076"/>
          <ac:grpSpMkLst>
            <pc:docMk/>
            <pc:sldMk cId="2493840475" sldId="385"/>
            <ac:grpSpMk id="14" creationId="{00000000-0000-0000-0000-000000000000}"/>
          </ac:grpSpMkLst>
        </pc:grpChg>
        <pc:graphicFrameChg chg="mod modGraphic">
          <ac:chgData name="Фархат Газезов" userId="bb5dd6b99982e35d" providerId="LiveId" clId="{C117D7B1-869D-47B6-8746-EAA1B3D1CBE9}" dt="2019-06-06T16:19:29.930" v="5484" actId="20577"/>
          <ac:graphicFrameMkLst>
            <pc:docMk/>
            <pc:sldMk cId="2493840475" sldId="385"/>
            <ac:graphicFrameMk id="6" creationId="{00000000-0000-0000-0000-000000000000}"/>
          </ac:graphicFrameMkLst>
        </pc:graphicFrameChg>
      </pc:sldChg>
      <pc:sldChg chg="addSp delSp modSp">
        <pc:chgData name="Фархат Газезов" userId="bb5dd6b99982e35d" providerId="LiveId" clId="{C117D7B1-869D-47B6-8746-EAA1B3D1CBE9}" dt="2019-06-06T16:35:13.871" v="5574" actId="13926"/>
        <pc:sldMkLst>
          <pc:docMk/>
          <pc:sldMk cId="225114629" sldId="386"/>
        </pc:sldMkLst>
        <pc:spChg chg="mod">
          <ac:chgData name="Фархат Газезов" userId="bb5dd6b99982e35d" providerId="LiveId" clId="{C117D7B1-869D-47B6-8746-EAA1B3D1CBE9}" dt="2019-06-06T16:28:47.813" v="5567" actId="20577"/>
          <ac:spMkLst>
            <pc:docMk/>
            <pc:sldMk cId="225114629" sldId="386"/>
            <ac:spMk id="2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22:23.801" v="5516" actId="207"/>
          <ac:spMkLst>
            <pc:docMk/>
            <pc:sldMk cId="225114629" sldId="386"/>
            <ac:spMk id="3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5:14:57.027" v="3337" actId="478"/>
          <ac:spMkLst>
            <pc:docMk/>
            <pc:sldMk cId="225114629" sldId="386"/>
            <ac:spMk id="5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5:15:13.979" v="3352" actId="478"/>
          <ac:spMkLst>
            <pc:docMk/>
            <pc:sldMk cId="225114629" sldId="386"/>
            <ac:spMk id="7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19:32.150" v="3525" actId="478"/>
          <ac:spMkLst>
            <pc:docMk/>
            <pc:sldMk cId="225114629" sldId="386"/>
            <ac:spMk id="10" creationId="{00000000-0000-0000-0000-000000000000}"/>
          </ac:spMkLst>
        </pc:spChg>
        <pc:spChg chg="add mod">
          <ac:chgData name="Фархат Газезов" userId="bb5dd6b99982e35d" providerId="LiveId" clId="{C117D7B1-869D-47B6-8746-EAA1B3D1CBE9}" dt="2019-06-06T16:22:20.946" v="5515" actId="207"/>
          <ac:spMkLst>
            <pc:docMk/>
            <pc:sldMk cId="225114629" sldId="386"/>
            <ac:spMk id="11" creationId="{0F40B59B-BDE6-4752-9F93-8FDA4B474EF5}"/>
          </ac:spMkLst>
        </pc:spChg>
        <pc:spChg chg="add mod">
          <ac:chgData name="Фархат Газезов" userId="bb5dd6b99982e35d" providerId="LiveId" clId="{C117D7B1-869D-47B6-8746-EAA1B3D1CBE9}" dt="2019-06-06T15:28:57.025" v="3545" actId="1076"/>
          <ac:spMkLst>
            <pc:docMk/>
            <pc:sldMk cId="225114629" sldId="386"/>
            <ac:spMk id="12" creationId="{600D81BA-B7E0-40F0-81AF-5C6429FA8FD6}"/>
          </ac:spMkLst>
        </pc:spChg>
        <pc:spChg chg="add mod">
          <ac:chgData name="Фархат Газезов" userId="bb5dd6b99982e35d" providerId="LiveId" clId="{C117D7B1-869D-47B6-8746-EAA1B3D1CBE9}" dt="2019-06-06T15:28:57.025" v="3545" actId="1076"/>
          <ac:spMkLst>
            <pc:docMk/>
            <pc:sldMk cId="225114629" sldId="386"/>
            <ac:spMk id="13" creationId="{13A63851-2341-4CCC-B647-CCE2DF42B662}"/>
          </ac:spMkLst>
        </pc:spChg>
        <pc:spChg chg="add mod">
          <ac:chgData name="Фархат Газезов" userId="bb5dd6b99982e35d" providerId="LiveId" clId="{C117D7B1-869D-47B6-8746-EAA1B3D1CBE9}" dt="2019-06-06T16:22:18.817" v="5514" actId="207"/>
          <ac:spMkLst>
            <pc:docMk/>
            <pc:sldMk cId="225114629" sldId="386"/>
            <ac:spMk id="14" creationId="{EC3671FF-BE2F-46EC-9E9B-6E22129A7595}"/>
          </ac:spMkLst>
        </pc:spChg>
        <pc:spChg chg="add mod">
          <ac:chgData name="Фархат Газезов" userId="bb5dd6b99982e35d" providerId="LiveId" clId="{C117D7B1-869D-47B6-8746-EAA1B3D1CBE9}" dt="2019-06-06T15:28:57.025" v="3545" actId="1076"/>
          <ac:spMkLst>
            <pc:docMk/>
            <pc:sldMk cId="225114629" sldId="386"/>
            <ac:spMk id="15" creationId="{CFC61DF5-03DC-49FD-881B-0022A6624457}"/>
          </ac:spMkLst>
        </pc:spChg>
        <pc:graphicFrameChg chg="mod modGraphic">
          <ac:chgData name="Фархат Газезов" userId="bb5dd6b99982e35d" providerId="LiveId" clId="{C117D7B1-869D-47B6-8746-EAA1B3D1CBE9}" dt="2019-06-06T16:35:13.871" v="5574" actId="13926"/>
          <ac:graphicFrameMkLst>
            <pc:docMk/>
            <pc:sldMk cId="225114629" sldId="386"/>
            <ac:graphicFrameMk id="9" creationId="{00000000-0000-0000-0000-000000000000}"/>
          </ac:graphicFrameMkLst>
        </pc:graphicFrameChg>
        <pc:cxnChg chg="del">
          <ac:chgData name="Фархат Газезов" userId="bb5dd6b99982e35d" providerId="LiveId" clId="{C117D7B1-869D-47B6-8746-EAA1B3D1CBE9}" dt="2019-06-06T15:14:58.154" v="3338" actId="478"/>
          <ac:cxnSpMkLst>
            <pc:docMk/>
            <pc:sldMk cId="225114629" sldId="386"/>
            <ac:cxnSpMk id="6" creationId="{00000000-0000-0000-0000-000000000000}"/>
          </ac:cxnSpMkLst>
        </pc:cxnChg>
      </pc:sldChg>
      <pc:sldChg chg="addSp delSp modSp">
        <pc:chgData name="Фархат Газезов" userId="bb5dd6b99982e35d" providerId="LiveId" clId="{C117D7B1-869D-47B6-8746-EAA1B3D1CBE9}" dt="2019-06-06T16:21:50.859" v="5507" actId="207"/>
        <pc:sldMkLst>
          <pc:docMk/>
          <pc:sldMk cId="45131047" sldId="388"/>
        </pc:sldMkLst>
        <pc:spChg chg="mod">
          <ac:chgData name="Фархат Газезов" userId="bb5dd6b99982e35d" providerId="LiveId" clId="{C117D7B1-869D-47B6-8746-EAA1B3D1CBE9}" dt="2019-06-06T16:21:45.761" v="5506" actId="207"/>
          <ac:spMkLst>
            <pc:docMk/>
            <pc:sldMk cId="45131047" sldId="388"/>
            <ac:spMk id="2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58:07.630" v="2289" actId="313"/>
          <ac:spMkLst>
            <pc:docMk/>
            <pc:sldMk cId="45131047" sldId="388"/>
            <ac:spMk id="3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50:03.916" v="1976" actId="1076"/>
          <ac:spMkLst>
            <pc:docMk/>
            <pc:sldMk cId="45131047" sldId="388"/>
            <ac:spMk id="4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4:48:17.961" v="1968" actId="478"/>
          <ac:spMkLst>
            <pc:docMk/>
            <pc:sldMk cId="45131047" sldId="388"/>
            <ac:spMk id="6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4:48:16.463" v="1967" actId="478"/>
          <ac:spMkLst>
            <pc:docMk/>
            <pc:sldMk cId="45131047" sldId="388"/>
            <ac:spMk id="7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21:50.859" v="5507" actId="207"/>
          <ac:spMkLst>
            <pc:docMk/>
            <pc:sldMk cId="45131047" sldId="388"/>
            <ac:spMk id="9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4:31:50.221" v="951" actId="478"/>
          <ac:spMkLst>
            <pc:docMk/>
            <pc:sldMk cId="45131047" sldId="388"/>
            <ac:spMk id="10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46:21.038" v="1785" actId="20577"/>
          <ac:spMkLst>
            <pc:docMk/>
            <pc:sldMk cId="45131047" sldId="388"/>
            <ac:spMk id="11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50:03.916" v="1976" actId="1076"/>
          <ac:spMkLst>
            <pc:docMk/>
            <pc:sldMk cId="45131047" sldId="388"/>
            <ac:spMk id="33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52:51.027" v="2012" actId="5793"/>
          <ac:spMkLst>
            <pc:docMk/>
            <pc:sldMk cId="45131047" sldId="388"/>
            <ac:spMk id="37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0:57.124" v="3535" actId="2085"/>
          <ac:spMkLst>
            <pc:docMk/>
            <pc:sldMk cId="45131047" sldId="388"/>
            <ac:spMk id="39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4:48:20.921" v="1971" actId="478"/>
          <ac:spMkLst>
            <pc:docMk/>
            <pc:sldMk cId="45131047" sldId="388"/>
            <ac:spMk id="40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1:31.428" v="3540" actId="2085"/>
          <ac:spMkLst>
            <pc:docMk/>
            <pc:sldMk cId="45131047" sldId="388"/>
            <ac:spMk id="42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52:46.655" v="2003" actId="6549"/>
          <ac:spMkLst>
            <pc:docMk/>
            <pc:sldMk cId="45131047" sldId="388"/>
            <ac:spMk id="44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1:22.404" v="3538" actId="2085"/>
          <ac:spMkLst>
            <pc:docMk/>
            <pc:sldMk cId="45131047" sldId="388"/>
            <ac:spMk id="45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1:22.404" v="3538" actId="2085"/>
          <ac:spMkLst>
            <pc:docMk/>
            <pc:sldMk cId="45131047" sldId="388"/>
            <ac:spMk id="46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4:48:25.786" v="1973" actId="478"/>
          <ac:spMkLst>
            <pc:docMk/>
            <pc:sldMk cId="45131047" sldId="388"/>
            <ac:spMk id="49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4:48:23.272" v="1972" actId="478"/>
          <ac:spMkLst>
            <pc:docMk/>
            <pc:sldMk cId="45131047" sldId="388"/>
            <ac:spMk id="50" creationId="{00000000-0000-0000-0000-000000000000}"/>
          </ac:spMkLst>
        </pc:spChg>
        <pc:spChg chg="add mod">
          <ac:chgData name="Фархат Газезов" userId="bb5dd6b99982e35d" providerId="LiveId" clId="{C117D7B1-869D-47B6-8746-EAA1B3D1CBE9}" dt="2019-06-06T16:21:43.553" v="5505" actId="207"/>
          <ac:spMkLst>
            <pc:docMk/>
            <pc:sldMk cId="45131047" sldId="388"/>
            <ac:spMk id="51" creationId="{A4D9F57D-4916-465D-A9C0-110FF57CD9F8}"/>
          </ac:spMkLst>
        </pc:spChg>
        <pc:spChg chg="mod">
          <ac:chgData name="Фархат Газезов" userId="bb5dd6b99982e35d" providerId="LiveId" clId="{C117D7B1-869D-47B6-8746-EAA1B3D1CBE9}" dt="2019-06-06T15:20:51.259" v="3533" actId="2085"/>
          <ac:spMkLst>
            <pc:docMk/>
            <pc:sldMk cId="45131047" sldId="388"/>
            <ac:spMk id="52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1:28.411" v="3539" actId="2085"/>
          <ac:spMkLst>
            <pc:docMk/>
            <pc:sldMk cId="45131047" sldId="388"/>
            <ac:spMk id="53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45:28.552" v="1725" actId="20577"/>
          <ac:spMkLst>
            <pc:docMk/>
            <pc:sldMk cId="45131047" sldId="388"/>
            <ac:spMk id="54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36:25.684" v="1257" actId="207"/>
          <ac:spMkLst>
            <pc:docMk/>
            <pc:sldMk cId="45131047" sldId="388"/>
            <ac:spMk id="55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1:12.403" v="3537" actId="2085"/>
          <ac:spMkLst>
            <pc:docMk/>
            <pc:sldMk cId="45131047" sldId="388"/>
            <ac:spMk id="56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17:03.704" v="5459" actId="20577"/>
          <ac:spMkLst>
            <pc:docMk/>
            <pc:sldMk cId="45131047" sldId="388"/>
            <ac:spMk id="57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0:53.818" v="3534" actId="2085"/>
          <ac:spMkLst>
            <pc:docMk/>
            <pc:sldMk cId="45131047" sldId="388"/>
            <ac:spMk id="59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0:51.259" v="3533" actId="2085"/>
          <ac:spMkLst>
            <pc:docMk/>
            <pc:sldMk cId="45131047" sldId="388"/>
            <ac:spMk id="60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1:01.619" v="3536" actId="2085"/>
          <ac:spMkLst>
            <pc:docMk/>
            <pc:sldMk cId="45131047" sldId="388"/>
            <ac:spMk id="61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4:37:51.818" v="1315" actId="6549"/>
          <ac:spMkLst>
            <pc:docMk/>
            <pc:sldMk cId="45131047" sldId="388"/>
            <ac:spMk id="62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1:12.403" v="3537" actId="2085"/>
          <ac:spMkLst>
            <pc:docMk/>
            <pc:sldMk cId="45131047" sldId="388"/>
            <ac:spMk id="65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17:15.431" v="5460" actId="20577"/>
          <ac:spMkLst>
            <pc:docMk/>
            <pc:sldMk cId="45131047" sldId="388"/>
            <ac:spMk id="66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21:12.403" v="3537" actId="2085"/>
          <ac:spMkLst>
            <pc:docMk/>
            <pc:sldMk cId="45131047" sldId="388"/>
            <ac:spMk id="67" creationId="{00000000-0000-0000-0000-000000000000}"/>
          </ac:spMkLst>
        </pc:spChg>
        <pc:spChg chg="add mod">
          <ac:chgData name="Фархат Газезов" userId="bb5dd6b99982e35d" providerId="LiveId" clId="{C117D7B1-869D-47B6-8746-EAA1B3D1CBE9}" dt="2019-06-06T14:50:10.291" v="1977" actId="1076"/>
          <ac:spMkLst>
            <pc:docMk/>
            <pc:sldMk cId="45131047" sldId="388"/>
            <ac:spMk id="68" creationId="{4CD6FC0D-8CB4-40FC-B2D2-CCB03F501B53}"/>
          </ac:spMkLst>
        </pc:spChg>
        <pc:spChg chg="add mod">
          <ac:chgData name="Фархат Газезов" userId="bb5dd6b99982e35d" providerId="LiveId" clId="{C117D7B1-869D-47B6-8746-EAA1B3D1CBE9}" dt="2019-06-06T14:50:10.291" v="1977" actId="1076"/>
          <ac:spMkLst>
            <pc:docMk/>
            <pc:sldMk cId="45131047" sldId="388"/>
            <ac:spMk id="69" creationId="{CD2233D7-E508-463E-B962-24FBB934FF33}"/>
          </ac:spMkLst>
        </pc:spChg>
        <pc:spChg chg="add mod">
          <ac:chgData name="Фархат Газезов" userId="bb5dd6b99982e35d" providerId="LiveId" clId="{C117D7B1-869D-47B6-8746-EAA1B3D1CBE9}" dt="2019-06-06T16:21:42.034" v="5504" actId="207"/>
          <ac:spMkLst>
            <pc:docMk/>
            <pc:sldMk cId="45131047" sldId="388"/>
            <ac:spMk id="70" creationId="{C6D0526D-01F2-4E8E-A366-C9956207A24C}"/>
          </ac:spMkLst>
        </pc:spChg>
        <pc:spChg chg="add mod">
          <ac:chgData name="Фархат Газезов" userId="bb5dd6b99982e35d" providerId="LiveId" clId="{C117D7B1-869D-47B6-8746-EAA1B3D1CBE9}" dt="2019-06-06T14:50:10.291" v="1977" actId="1076"/>
          <ac:spMkLst>
            <pc:docMk/>
            <pc:sldMk cId="45131047" sldId="388"/>
            <ac:spMk id="71" creationId="{00DDCA02-8353-4BFD-A10E-813C95F8D269}"/>
          </ac:spMkLst>
        </pc:spChg>
        <pc:grpChg chg="mod">
          <ac:chgData name="Фархат Газезов" userId="bb5dd6b99982e35d" providerId="LiveId" clId="{C117D7B1-869D-47B6-8746-EAA1B3D1CBE9}" dt="2019-06-06T14:50:03.916" v="1976" actId="1076"/>
          <ac:grpSpMkLst>
            <pc:docMk/>
            <pc:sldMk cId="45131047" sldId="388"/>
            <ac:grpSpMk id="5" creationId="{00000000-0000-0000-0000-000000000000}"/>
          </ac:grpSpMkLst>
        </pc:grpChg>
        <pc:grpChg chg="add del mod">
          <ac:chgData name="Фархат Газезов" userId="bb5dd6b99982e35d" providerId="LiveId" clId="{C117D7B1-869D-47B6-8746-EAA1B3D1CBE9}" dt="2019-06-06T14:50:03.916" v="1976" actId="1076"/>
          <ac:grpSpMkLst>
            <pc:docMk/>
            <pc:sldMk cId="45131047" sldId="388"/>
            <ac:grpSpMk id="12" creationId="{00000000-0000-0000-0000-000000000000}"/>
          </ac:grpSpMkLst>
        </pc:grpChg>
        <pc:grpChg chg="del">
          <ac:chgData name="Фархат Газезов" userId="bb5dd6b99982e35d" providerId="LiveId" clId="{C117D7B1-869D-47B6-8746-EAA1B3D1CBE9}" dt="2019-06-06T14:48:23.272" v="1972" actId="478"/>
          <ac:grpSpMkLst>
            <pc:docMk/>
            <pc:sldMk cId="45131047" sldId="388"/>
            <ac:grpSpMk id="34" creationId="{00000000-0000-0000-0000-000000000000}"/>
          </ac:grpSpMkLst>
        </pc:grpChg>
        <pc:grpChg chg="mod">
          <ac:chgData name="Фархат Газезов" userId="bb5dd6b99982e35d" providerId="LiveId" clId="{C117D7B1-869D-47B6-8746-EAA1B3D1CBE9}" dt="2019-06-06T14:53:17.634" v="2014" actId="207"/>
          <ac:grpSpMkLst>
            <pc:docMk/>
            <pc:sldMk cId="45131047" sldId="388"/>
            <ac:grpSpMk id="35" creationId="{00000000-0000-0000-0000-000000000000}"/>
          </ac:grpSpMkLst>
        </pc:grpChg>
        <pc:grpChg chg="del">
          <ac:chgData name="Фархат Газезов" userId="bb5dd6b99982e35d" providerId="LiveId" clId="{C117D7B1-869D-47B6-8746-EAA1B3D1CBE9}" dt="2019-06-06T14:48:20.921" v="1971" actId="478"/>
          <ac:grpSpMkLst>
            <pc:docMk/>
            <pc:sldMk cId="45131047" sldId="388"/>
            <ac:grpSpMk id="38" creationId="{00000000-0000-0000-0000-000000000000}"/>
          </ac:grpSpMkLst>
        </pc:grpChg>
        <pc:cxnChg chg="mod">
          <ac:chgData name="Фархат Газезов" userId="bb5dd6b99982e35d" providerId="LiveId" clId="{C117D7B1-869D-47B6-8746-EAA1B3D1CBE9}" dt="2019-06-06T14:50:03.916" v="1976" actId="1076"/>
          <ac:cxnSpMkLst>
            <pc:docMk/>
            <pc:sldMk cId="45131047" sldId="388"/>
            <ac:cxnSpMk id="16" creationId="{00000000-0000-0000-0000-000000000000}"/>
          </ac:cxnSpMkLst>
        </pc:cxnChg>
        <pc:cxnChg chg="mod">
          <ac:chgData name="Фархат Газезов" userId="bb5dd6b99982e35d" providerId="LiveId" clId="{C117D7B1-869D-47B6-8746-EAA1B3D1CBE9}" dt="2019-06-06T14:50:03.916" v="1976" actId="1076"/>
          <ac:cxnSpMkLst>
            <pc:docMk/>
            <pc:sldMk cId="45131047" sldId="388"/>
            <ac:cxnSpMk id="24" creationId="{00000000-0000-0000-0000-000000000000}"/>
          </ac:cxnSpMkLst>
        </pc:cxnChg>
        <pc:cxnChg chg="mod">
          <ac:chgData name="Фархат Газезов" userId="bb5dd6b99982e35d" providerId="LiveId" clId="{C117D7B1-869D-47B6-8746-EAA1B3D1CBE9}" dt="2019-06-06T14:50:03.916" v="1976" actId="1076"/>
          <ac:cxnSpMkLst>
            <pc:docMk/>
            <pc:sldMk cId="45131047" sldId="388"/>
            <ac:cxnSpMk id="63" creationId="{00000000-0000-0000-0000-000000000000}"/>
          </ac:cxnSpMkLst>
        </pc:cxnChg>
        <pc:cxnChg chg="add del mod">
          <ac:chgData name="Фархат Газезов" userId="bb5dd6b99982e35d" providerId="LiveId" clId="{C117D7B1-869D-47B6-8746-EAA1B3D1CBE9}" dt="2019-06-06T14:50:03.916" v="1976" actId="1076"/>
          <ac:cxnSpMkLst>
            <pc:docMk/>
            <pc:sldMk cId="45131047" sldId="388"/>
            <ac:cxnSpMk id="64" creationId="{00000000-0000-0000-0000-000000000000}"/>
          </ac:cxnSpMkLst>
        </pc:cxnChg>
      </pc:sldChg>
      <pc:sldChg chg="del">
        <pc:chgData name="Фархат Газезов" userId="bb5dd6b99982e35d" providerId="LiveId" clId="{C117D7B1-869D-47B6-8746-EAA1B3D1CBE9}" dt="2019-06-06T15:57:44.372" v="5105" actId="47"/>
        <pc:sldMkLst>
          <pc:docMk/>
          <pc:sldMk cId="3289303275" sldId="389"/>
        </pc:sldMkLst>
      </pc:sldChg>
      <pc:sldChg chg="addSp delSp modSp">
        <pc:chgData name="Фархат Газезов" userId="bb5dd6b99982e35d" providerId="LiveId" clId="{C117D7B1-869D-47B6-8746-EAA1B3D1CBE9}" dt="2019-06-06T16:21:31.008" v="5502" actId="207"/>
        <pc:sldMkLst>
          <pc:docMk/>
          <pc:sldMk cId="1530808011" sldId="390"/>
        </pc:sldMkLst>
        <pc:spChg chg="add del mod">
          <ac:chgData name="Фархат Газезов" userId="bb5dd6b99982e35d" providerId="LiveId" clId="{C117D7B1-869D-47B6-8746-EAA1B3D1CBE9}" dt="2019-06-06T14:03:23.492" v="102" actId="478"/>
          <ac:spMkLst>
            <pc:docMk/>
            <pc:sldMk cId="1530808011" sldId="390"/>
            <ac:spMk id="4" creationId="{00000000-0000-0000-0000-000000000000}"/>
          </ac:spMkLst>
        </pc:spChg>
        <pc:spChg chg="add mod">
          <ac:chgData name="Фархат Газезов" userId="bb5dd6b99982e35d" providerId="LiveId" clId="{C117D7B1-869D-47B6-8746-EAA1B3D1CBE9}" dt="2019-06-06T16:21:17.081" v="5498" actId="207"/>
          <ac:spMkLst>
            <pc:docMk/>
            <pc:sldMk cId="1530808011" sldId="390"/>
            <ac:spMk id="6" creationId="{29C57B67-9126-41DB-8FEA-854A161A1DC7}"/>
          </ac:spMkLst>
        </pc:spChg>
        <pc:spChg chg="mod">
          <ac:chgData name="Фархат Газезов" userId="bb5dd6b99982e35d" providerId="LiveId" clId="{C117D7B1-869D-47B6-8746-EAA1B3D1CBE9}" dt="2019-06-06T16:21:31.008" v="5502" actId="207"/>
          <ac:spMkLst>
            <pc:docMk/>
            <pc:sldMk cId="1530808011" sldId="390"/>
            <ac:spMk id="7" creationId="{00000000-0000-0000-0000-000000000000}"/>
          </ac:spMkLst>
        </pc:spChg>
        <pc:spChg chg="add">
          <ac:chgData name="Фархат Газезов" userId="bb5dd6b99982e35d" providerId="LiveId" clId="{C117D7B1-869D-47B6-8746-EAA1B3D1CBE9}" dt="2019-06-06T14:03:25.506" v="104"/>
          <ac:spMkLst>
            <pc:docMk/>
            <pc:sldMk cId="1530808011" sldId="390"/>
            <ac:spMk id="8" creationId="{1B87E1CD-300C-4C7E-BBFD-844808E558CA}"/>
          </ac:spMkLst>
        </pc:spChg>
        <pc:spChg chg="add">
          <ac:chgData name="Фархат Газезов" userId="bb5dd6b99982e35d" providerId="LiveId" clId="{C117D7B1-869D-47B6-8746-EAA1B3D1CBE9}" dt="2019-06-06T14:03:25.506" v="104"/>
          <ac:spMkLst>
            <pc:docMk/>
            <pc:sldMk cId="1530808011" sldId="390"/>
            <ac:spMk id="9" creationId="{D442102C-56B2-43D8-B59A-13E3684E942F}"/>
          </ac:spMkLst>
        </pc:spChg>
        <pc:spChg chg="add mod">
          <ac:chgData name="Фархат Газезов" userId="bb5dd6b99982e35d" providerId="LiveId" clId="{C117D7B1-869D-47B6-8746-EAA1B3D1CBE9}" dt="2019-06-06T16:21:15.577" v="5497" actId="207"/>
          <ac:spMkLst>
            <pc:docMk/>
            <pc:sldMk cId="1530808011" sldId="390"/>
            <ac:spMk id="10" creationId="{C03219EE-7275-474A-9DDE-8F4E0EC8DDC1}"/>
          </ac:spMkLst>
        </pc:spChg>
        <pc:spChg chg="add mod">
          <ac:chgData name="Фархат Газезов" userId="bb5dd6b99982e35d" providerId="LiveId" clId="{C117D7B1-869D-47B6-8746-EAA1B3D1CBE9}" dt="2019-06-06T15:20:02.894" v="3527" actId="108"/>
          <ac:spMkLst>
            <pc:docMk/>
            <pc:sldMk cId="1530808011" sldId="390"/>
            <ac:spMk id="11" creationId="{B04BBD65-0B5F-4CA6-93CB-9BB62A7C6447}"/>
          </ac:spMkLst>
        </pc:spChg>
        <pc:cxnChg chg="del">
          <ac:chgData name="Фархат Газезов" userId="bb5dd6b99982e35d" providerId="LiveId" clId="{C117D7B1-869D-47B6-8746-EAA1B3D1CBE9}" dt="2019-06-06T14:03:24.561" v="103" actId="478"/>
          <ac:cxnSpMkLst>
            <pc:docMk/>
            <pc:sldMk cId="1530808011" sldId="390"/>
            <ac:cxnSpMk id="5" creationId="{00000000-0000-0000-0000-000000000000}"/>
          </ac:cxnSpMkLst>
        </pc:cxnChg>
      </pc:sldChg>
      <pc:sldChg chg="addSp delSp modSp">
        <pc:chgData name="Фархат Газезов" userId="bb5dd6b99982e35d" providerId="LiveId" clId="{C117D7B1-869D-47B6-8746-EAA1B3D1CBE9}" dt="2019-06-06T16:23:29.172" v="5543" actId="1036"/>
        <pc:sldMkLst>
          <pc:docMk/>
          <pc:sldMk cId="1599256429" sldId="391"/>
        </pc:sldMkLst>
        <pc:spChg chg="mod">
          <ac:chgData name="Фархат Газезов" userId="bb5dd6b99982e35d" providerId="LiveId" clId="{C117D7B1-869D-47B6-8746-EAA1B3D1CBE9}" dt="2019-06-06T15:40:51.573" v="4661" actId="1036"/>
          <ac:spMkLst>
            <pc:docMk/>
            <pc:sldMk cId="1599256429" sldId="391"/>
            <ac:spMk id="2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29:18.592" v="3553" actId="478"/>
          <ac:spMkLst>
            <pc:docMk/>
            <pc:sldMk cId="1599256429" sldId="391"/>
            <ac:spMk id="4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40:49.658" v="4658" actId="1036"/>
          <ac:spMkLst>
            <pc:docMk/>
            <pc:sldMk cId="1599256429" sldId="391"/>
            <ac:spMk id="8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5:40:48.290" v="4657" actId="1036"/>
          <ac:spMkLst>
            <pc:docMk/>
            <pc:sldMk cId="1599256429" sldId="391"/>
            <ac:spMk id="9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22:56.633" v="5532" actId="207"/>
          <ac:spMkLst>
            <pc:docMk/>
            <pc:sldMk cId="1599256429" sldId="391"/>
            <ac:spMk id="10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23:25.712" v="5540" actId="2711"/>
          <ac:spMkLst>
            <pc:docMk/>
            <pc:sldMk cId="1599256429" sldId="391"/>
            <ac:spMk id="11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22:56.633" v="5532" actId="207"/>
          <ac:spMkLst>
            <pc:docMk/>
            <pc:sldMk cId="1599256429" sldId="391"/>
            <ac:spMk id="12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33:29.414" v="4100" actId="478"/>
          <ac:spMkLst>
            <pc:docMk/>
            <pc:sldMk cId="1599256429" sldId="391"/>
            <ac:spMk id="13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22:56.633" v="5532" actId="207"/>
          <ac:spMkLst>
            <pc:docMk/>
            <pc:sldMk cId="1599256429" sldId="391"/>
            <ac:spMk id="14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33:29.414" v="4100" actId="478"/>
          <ac:spMkLst>
            <pc:docMk/>
            <pc:sldMk cId="1599256429" sldId="391"/>
            <ac:spMk id="15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36:23.128" v="4340" actId="478"/>
          <ac:spMkLst>
            <pc:docMk/>
            <pc:sldMk cId="1599256429" sldId="391"/>
            <ac:spMk id="16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36:23.911" v="4341" actId="478"/>
          <ac:spMkLst>
            <pc:docMk/>
            <pc:sldMk cId="1599256429" sldId="391"/>
            <ac:spMk id="17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33:29.414" v="4100" actId="478"/>
          <ac:spMkLst>
            <pc:docMk/>
            <pc:sldMk cId="1599256429" sldId="391"/>
            <ac:spMk id="18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38:32.254" v="4544" actId="478"/>
          <ac:spMkLst>
            <pc:docMk/>
            <pc:sldMk cId="1599256429" sldId="391"/>
            <ac:spMk id="19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38:32.254" v="4544" actId="478"/>
          <ac:spMkLst>
            <pc:docMk/>
            <pc:sldMk cId="1599256429" sldId="391"/>
            <ac:spMk id="20" creationId="{00000000-0000-0000-0000-000000000000}"/>
          </ac:spMkLst>
        </pc:spChg>
        <pc:spChg chg="del mod">
          <ac:chgData name="Фархат Газезов" userId="bb5dd6b99982e35d" providerId="LiveId" clId="{C117D7B1-869D-47B6-8746-EAA1B3D1CBE9}" dt="2019-06-06T15:33:29.414" v="4100" actId="478"/>
          <ac:spMkLst>
            <pc:docMk/>
            <pc:sldMk cId="1599256429" sldId="391"/>
            <ac:spMk id="21" creationId="{00000000-0000-0000-0000-000000000000}"/>
          </ac:spMkLst>
        </pc:spChg>
        <pc:spChg chg="add mod">
          <ac:chgData name="Фархат Газезов" userId="bb5dd6b99982e35d" providerId="LiveId" clId="{C117D7B1-869D-47B6-8746-EAA1B3D1CBE9}" dt="2019-06-06T16:22:53.842" v="5531" actId="207"/>
          <ac:spMkLst>
            <pc:docMk/>
            <pc:sldMk cId="1599256429" sldId="391"/>
            <ac:spMk id="22" creationId="{A541D109-BFF0-4066-A127-EE2956B991E0}"/>
          </ac:spMkLst>
        </pc:spChg>
        <pc:spChg chg="add mod">
          <ac:chgData name="Фархат Газезов" userId="bb5dd6b99982e35d" providerId="LiveId" clId="{C117D7B1-869D-47B6-8746-EAA1B3D1CBE9}" dt="2019-06-06T15:29:06.617" v="3548" actId="1076"/>
          <ac:spMkLst>
            <pc:docMk/>
            <pc:sldMk cId="1599256429" sldId="391"/>
            <ac:spMk id="23" creationId="{61C0D39A-1A54-44B1-92D0-0E57B698FA63}"/>
          </ac:spMkLst>
        </pc:spChg>
        <pc:spChg chg="add mod">
          <ac:chgData name="Фархат Газезов" userId="bb5dd6b99982e35d" providerId="LiveId" clId="{C117D7B1-869D-47B6-8746-EAA1B3D1CBE9}" dt="2019-06-06T15:29:06.617" v="3548" actId="1076"/>
          <ac:spMkLst>
            <pc:docMk/>
            <pc:sldMk cId="1599256429" sldId="391"/>
            <ac:spMk id="24" creationId="{52A5E6E5-804B-4869-BF4D-53AEB68430F0}"/>
          </ac:spMkLst>
        </pc:spChg>
        <pc:spChg chg="add mod">
          <ac:chgData name="Фархат Газезов" userId="bb5dd6b99982e35d" providerId="LiveId" clId="{C117D7B1-869D-47B6-8746-EAA1B3D1CBE9}" dt="2019-06-06T16:22:52.290" v="5530" actId="207"/>
          <ac:spMkLst>
            <pc:docMk/>
            <pc:sldMk cId="1599256429" sldId="391"/>
            <ac:spMk id="25" creationId="{173FE5AB-2ECF-44EB-90B8-7BC7B9B3D280}"/>
          </ac:spMkLst>
        </pc:spChg>
        <pc:spChg chg="add mod">
          <ac:chgData name="Фархат Газезов" userId="bb5dd6b99982e35d" providerId="LiveId" clId="{C117D7B1-869D-47B6-8746-EAA1B3D1CBE9}" dt="2019-06-06T15:30:03.489" v="3566" actId="20577"/>
          <ac:spMkLst>
            <pc:docMk/>
            <pc:sldMk cId="1599256429" sldId="391"/>
            <ac:spMk id="26" creationId="{0E99E30E-53D8-496C-9B2C-B9A902D6FFAF}"/>
          </ac:spMkLst>
        </pc:spChg>
        <pc:spChg chg="add mod">
          <ac:chgData name="Фархат Газезов" userId="bb5dd6b99982e35d" providerId="LiveId" clId="{C117D7B1-869D-47B6-8746-EAA1B3D1CBE9}" dt="2019-06-06T16:23:25.712" v="5540" actId="2711"/>
          <ac:spMkLst>
            <pc:docMk/>
            <pc:sldMk cId="1599256429" sldId="391"/>
            <ac:spMk id="27" creationId="{F0F451ED-F086-433A-964F-8CCFA478EE84}"/>
          </ac:spMkLst>
        </pc:spChg>
        <pc:spChg chg="add mod">
          <ac:chgData name="Фархат Газезов" userId="bb5dd6b99982e35d" providerId="LiveId" clId="{C117D7B1-869D-47B6-8746-EAA1B3D1CBE9}" dt="2019-06-06T16:23:29.172" v="5543" actId="1036"/>
          <ac:spMkLst>
            <pc:docMk/>
            <pc:sldMk cId="1599256429" sldId="391"/>
            <ac:spMk id="28" creationId="{97D2928B-6682-4B74-95C3-DD98734E813E}"/>
          </ac:spMkLst>
        </pc:spChg>
        <pc:spChg chg="add mod">
          <ac:chgData name="Фархат Газезов" userId="bb5dd6b99982e35d" providerId="LiveId" clId="{C117D7B1-869D-47B6-8746-EAA1B3D1CBE9}" dt="2019-06-06T15:40:41.255" v="4655" actId="1035"/>
          <ac:spMkLst>
            <pc:docMk/>
            <pc:sldMk cId="1599256429" sldId="391"/>
            <ac:spMk id="29" creationId="{C0CB2566-15D7-435D-8DB3-8B7FFC282DC7}"/>
          </ac:spMkLst>
        </pc:spChg>
        <pc:spChg chg="add mod">
          <ac:chgData name="Фархат Газезов" userId="bb5dd6b99982e35d" providerId="LiveId" clId="{C117D7B1-869D-47B6-8746-EAA1B3D1CBE9}" dt="2019-06-06T16:22:56.633" v="5532" actId="207"/>
          <ac:spMkLst>
            <pc:docMk/>
            <pc:sldMk cId="1599256429" sldId="391"/>
            <ac:spMk id="30" creationId="{FD9B1A96-2E14-4937-8261-0AD3BA4236B8}"/>
          </ac:spMkLst>
        </pc:spChg>
        <pc:spChg chg="add mod">
          <ac:chgData name="Фархат Газезов" userId="bb5dd6b99982e35d" providerId="LiveId" clId="{C117D7B1-869D-47B6-8746-EAA1B3D1CBE9}" dt="2019-06-06T16:23:25.712" v="5540" actId="2711"/>
          <ac:spMkLst>
            <pc:docMk/>
            <pc:sldMk cId="1599256429" sldId="391"/>
            <ac:spMk id="31" creationId="{540B5891-75BB-46A8-A08A-0C12497D92CB}"/>
          </ac:spMkLst>
        </pc:spChg>
        <pc:spChg chg="add mod">
          <ac:chgData name="Фархат Газезов" userId="bb5dd6b99982e35d" providerId="LiveId" clId="{C117D7B1-869D-47B6-8746-EAA1B3D1CBE9}" dt="2019-06-06T16:20:08.057" v="5487" actId="1076"/>
          <ac:spMkLst>
            <pc:docMk/>
            <pc:sldMk cId="1599256429" sldId="391"/>
            <ac:spMk id="32" creationId="{B313E085-F2BD-4EBC-B55E-D5FE1A8743C5}"/>
          </ac:spMkLst>
        </pc:spChg>
        <pc:cxnChg chg="del mod">
          <ac:chgData name="Фархат Газезов" userId="bb5dd6b99982e35d" providerId="LiveId" clId="{C117D7B1-869D-47B6-8746-EAA1B3D1CBE9}" dt="2019-06-06T15:29:19.329" v="3554" actId="478"/>
          <ac:cxnSpMkLst>
            <pc:docMk/>
            <pc:sldMk cId="1599256429" sldId="391"/>
            <ac:cxnSpMk id="5" creationId="{00000000-0000-0000-0000-000000000000}"/>
          </ac:cxnSpMkLst>
        </pc:cxnChg>
      </pc:sldChg>
      <pc:sldChg chg="addSp delSp modSp">
        <pc:chgData name="Фархат Газезов" userId="bb5dd6b99982e35d" providerId="LiveId" clId="{C117D7B1-869D-47B6-8746-EAA1B3D1CBE9}" dt="2019-06-06T16:23:42.753" v="5547" actId="207"/>
        <pc:sldMkLst>
          <pc:docMk/>
          <pc:sldMk cId="266499822" sldId="392"/>
        </pc:sldMkLst>
        <pc:spChg chg="del mod">
          <ac:chgData name="Фархат Газезов" userId="bb5dd6b99982e35d" providerId="LiveId" clId="{C117D7B1-869D-47B6-8746-EAA1B3D1CBE9}" dt="2019-06-06T15:53:31.846" v="5023" actId="478"/>
          <ac:spMkLst>
            <pc:docMk/>
            <pc:sldMk cId="266499822" sldId="392"/>
            <ac:spMk id="4" creationId="{00000000-0000-0000-0000-000000000000}"/>
          </ac:spMkLst>
        </pc:spChg>
        <pc:spChg chg="add mod">
          <ac:chgData name="Фархат Газезов" userId="bb5dd6b99982e35d" providerId="LiveId" clId="{C117D7B1-869D-47B6-8746-EAA1B3D1CBE9}" dt="2019-06-06T16:23:39.809" v="5546" actId="207"/>
          <ac:spMkLst>
            <pc:docMk/>
            <pc:sldMk cId="266499822" sldId="392"/>
            <ac:spMk id="6" creationId="{E5C2A36F-7E7D-48B6-ACA3-5363B76750C2}"/>
          </ac:spMkLst>
        </pc:spChg>
        <pc:spChg chg="add mod">
          <ac:chgData name="Фархат Газезов" userId="bb5dd6b99982e35d" providerId="LiveId" clId="{C117D7B1-869D-47B6-8746-EAA1B3D1CBE9}" dt="2019-06-06T15:53:06.057" v="4945" actId="1076"/>
          <ac:spMkLst>
            <pc:docMk/>
            <pc:sldMk cId="266499822" sldId="392"/>
            <ac:spMk id="7" creationId="{7F716F6D-EEC4-49CB-AC8E-4F8A16C369CE}"/>
          </ac:spMkLst>
        </pc:spChg>
        <pc:spChg chg="add mod">
          <ac:chgData name="Фархат Газезов" userId="bb5dd6b99982e35d" providerId="LiveId" clId="{C117D7B1-869D-47B6-8746-EAA1B3D1CBE9}" dt="2019-06-06T15:53:06.057" v="4945" actId="1076"/>
          <ac:spMkLst>
            <pc:docMk/>
            <pc:sldMk cId="266499822" sldId="392"/>
            <ac:spMk id="8" creationId="{D19846A1-13B6-4853-A8B6-C3A3B5A8B546}"/>
          </ac:spMkLst>
        </pc:spChg>
        <pc:spChg chg="add mod">
          <ac:chgData name="Фархат Газезов" userId="bb5dd6b99982e35d" providerId="LiveId" clId="{C117D7B1-869D-47B6-8746-EAA1B3D1CBE9}" dt="2019-06-06T16:23:39.809" v="5546" actId="207"/>
          <ac:spMkLst>
            <pc:docMk/>
            <pc:sldMk cId="266499822" sldId="392"/>
            <ac:spMk id="9" creationId="{ABB05086-AFBE-4ED7-8D30-F810B186FCB0}"/>
          </ac:spMkLst>
        </pc:spChg>
        <pc:spChg chg="add mod">
          <ac:chgData name="Фархат Газезов" userId="bb5dd6b99982e35d" providerId="LiveId" clId="{C117D7B1-869D-47B6-8746-EAA1B3D1CBE9}" dt="2019-06-06T16:19:57.667" v="5485" actId="20577"/>
          <ac:spMkLst>
            <pc:docMk/>
            <pc:sldMk cId="266499822" sldId="392"/>
            <ac:spMk id="10" creationId="{D0FC0261-F9A2-4E8C-AD36-25F45D217D75}"/>
          </ac:spMkLst>
        </pc:spChg>
        <pc:graphicFrameChg chg="mod modGraphic">
          <ac:chgData name="Фархат Газезов" userId="bb5dd6b99982e35d" providerId="LiveId" clId="{C117D7B1-869D-47B6-8746-EAA1B3D1CBE9}" dt="2019-06-06T16:23:42.753" v="5547" actId="207"/>
          <ac:graphicFrameMkLst>
            <pc:docMk/>
            <pc:sldMk cId="266499822" sldId="392"/>
            <ac:graphicFrameMk id="2" creationId="{00000000-0000-0000-0000-000000000000}"/>
          </ac:graphicFrameMkLst>
        </pc:graphicFrameChg>
        <pc:cxnChg chg="del mod">
          <ac:chgData name="Фархат Газезов" userId="bb5dd6b99982e35d" providerId="LiveId" clId="{C117D7B1-869D-47B6-8746-EAA1B3D1CBE9}" dt="2019-06-06T15:53:30.521" v="5022" actId="478"/>
          <ac:cxnSpMkLst>
            <pc:docMk/>
            <pc:sldMk cId="266499822" sldId="392"/>
            <ac:cxnSpMk id="5" creationId="{00000000-0000-0000-0000-000000000000}"/>
          </ac:cxnSpMkLst>
        </pc:cxnChg>
      </pc:sldChg>
      <pc:sldChg chg="add del">
        <pc:chgData name="Фархат Газезов" userId="bb5dd6b99982e35d" providerId="LiveId" clId="{C117D7B1-869D-47B6-8746-EAA1B3D1CBE9}" dt="2019-06-06T15:57:42.143" v="5103" actId="47"/>
        <pc:sldMkLst>
          <pc:docMk/>
          <pc:sldMk cId="2907454199" sldId="393"/>
        </pc:sldMkLst>
      </pc:sldChg>
      <pc:sldChg chg="del">
        <pc:chgData name="Фархат Газезов" userId="bb5dd6b99982e35d" providerId="LiveId" clId="{C117D7B1-869D-47B6-8746-EAA1B3D1CBE9}" dt="2019-06-06T15:57:43.441" v="5104" actId="47"/>
        <pc:sldMkLst>
          <pc:docMk/>
          <pc:sldMk cId="2562639366" sldId="395"/>
        </pc:sldMkLst>
      </pc:sldChg>
      <pc:sldChg chg="addSp delSp modSp add">
        <pc:chgData name="Фархат Газезов" userId="bb5dd6b99982e35d" providerId="LiveId" clId="{C117D7B1-869D-47B6-8746-EAA1B3D1CBE9}" dt="2019-06-06T16:23:35.009" v="5545" actId="207"/>
        <pc:sldMkLst>
          <pc:docMk/>
          <pc:sldMk cId="230653091" sldId="396"/>
        </pc:sldMkLst>
        <pc:spChg chg="mod">
          <ac:chgData name="Фархат Газезов" userId="bb5dd6b99982e35d" providerId="LiveId" clId="{C117D7B1-869D-47B6-8746-EAA1B3D1CBE9}" dt="2019-06-06T15:43:26.332" v="4768" actId="1036"/>
          <ac:spMkLst>
            <pc:docMk/>
            <pc:sldMk cId="230653091" sldId="396"/>
            <ac:spMk id="2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5:43:33.211" v="4771" actId="478"/>
          <ac:spMkLst>
            <pc:docMk/>
            <pc:sldMk cId="230653091" sldId="396"/>
            <ac:spMk id="8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5:43:33.211" v="4771" actId="478"/>
          <ac:spMkLst>
            <pc:docMk/>
            <pc:sldMk cId="230653091" sldId="396"/>
            <ac:spMk id="9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23:01.161" v="5533" actId="207"/>
          <ac:spMkLst>
            <pc:docMk/>
            <pc:sldMk cId="230653091" sldId="396"/>
            <ac:spMk id="10" creationId="{00000000-0000-0000-0000-000000000000}"/>
          </ac:spMkLst>
        </pc:spChg>
        <pc:spChg chg="mod">
          <ac:chgData name="Фархат Газезов" userId="bb5dd6b99982e35d" providerId="LiveId" clId="{C117D7B1-869D-47B6-8746-EAA1B3D1CBE9}" dt="2019-06-06T16:23:12.822" v="5537" actId="2711"/>
          <ac:spMkLst>
            <pc:docMk/>
            <pc:sldMk cId="230653091" sldId="396"/>
            <ac:spMk id="11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5:43:33.211" v="4771" actId="478"/>
          <ac:spMkLst>
            <pc:docMk/>
            <pc:sldMk cId="230653091" sldId="396"/>
            <ac:spMk id="12" creationId="{00000000-0000-0000-0000-000000000000}"/>
          </ac:spMkLst>
        </pc:spChg>
        <pc:spChg chg="del">
          <ac:chgData name="Фархат Газезов" userId="bb5dd6b99982e35d" providerId="LiveId" clId="{C117D7B1-869D-47B6-8746-EAA1B3D1CBE9}" dt="2019-06-06T15:43:33.211" v="4771" actId="478"/>
          <ac:spMkLst>
            <pc:docMk/>
            <pc:sldMk cId="230653091" sldId="396"/>
            <ac:spMk id="14" creationId="{00000000-0000-0000-0000-000000000000}"/>
          </ac:spMkLst>
        </pc:spChg>
        <pc:spChg chg="add mod">
          <ac:chgData name="Фархат Газезов" userId="bb5dd6b99982e35d" providerId="LiveId" clId="{C117D7B1-869D-47B6-8746-EAA1B3D1CBE9}" dt="2019-06-06T15:45:01.204" v="4863" actId="1036"/>
          <ac:spMkLst>
            <pc:docMk/>
            <pc:sldMk cId="230653091" sldId="396"/>
            <ac:spMk id="19" creationId="{2993BF99-CD81-4CF3-AE57-56F771CD9012}"/>
          </ac:spMkLst>
        </pc:spChg>
        <pc:spChg chg="add mod">
          <ac:chgData name="Фархат Газезов" userId="bb5dd6b99982e35d" providerId="LiveId" clId="{C117D7B1-869D-47B6-8746-EAA1B3D1CBE9}" dt="2019-06-06T16:23:01.161" v="5533" actId="207"/>
          <ac:spMkLst>
            <pc:docMk/>
            <pc:sldMk cId="230653091" sldId="396"/>
            <ac:spMk id="20" creationId="{68A40CE5-F46A-4BF1-AF12-43F9451E369A}"/>
          </ac:spMkLst>
        </pc:spChg>
        <pc:spChg chg="add mod">
          <ac:chgData name="Фархат Газезов" userId="bb5dd6b99982e35d" providerId="LiveId" clId="{C117D7B1-869D-47B6-8746-EAA1B3D1CBE9}" dt="2019-06-06T16:23:17.376" v="5538" actId="2711"/>
          <ac:spMkLst>
            <pc:docMk/>
            <pc:sldMk cId="230653091" sldId="396"/>
            <ac:spMk id="21" creationId="{AAB816B2-6E7B-450E-8C45-08ADFA6068C6}"/>
          </ac:spMkLst>
        </pc:spChg>
        <pc:spChg chg="mod">
          <ac:chgData name="Фархат Газезов" userId="bb5dd6b99982e35d" providerId="LiveId" clId="{C117D7B1-869D-47B6-8746-EAA1B3D1CBE9}" dt="2019-06-06T16:23:35.009" v="5545" actId="207"/>
          <ac:spMkLst>
            <pc:docMk/>
            <pc:sldMk cId="230653091" sldId="396"/>
            <ac:spMk id="22" creationId="{A541D109-BFF0-4066-A127-EE2956B991E0}"/>
          </ac:spMkLst>
        </pc:spChg>
        <pc:spChg chg="mod">
          <ac:chgData name="Фархат Газезов" userId="bb5dd6b99982e35d" providerId="LiveId" clId="{C117D7B1-869D-47B6-8746-EAA1B3D1CBE9}" dt="2019-06-06T16:23:33.545" v="5544" actId="207"/>
          <ac:spMkLst>
            <pc:docMk/>
            <pc:sldMk cId="230653091" sldId="396"/>
            <ac:spMk id="25" creationId="{173FE5AB-2ECF-44EB-90B8-7BC7B9B3D280}"/>
          </ac:spMkLst>
        </pc:spChg>
        <pc:spChg chg="del">
          <ac:chgData name="Фархат Газезов" userId="bb5dd6b99982e35d" providerId="LiveId" clId="{C117D7B1-869D-47B6-8746-EAA1B3D1CBE9}" dt="2019-06-06T15:43:33.211" v="4771" actId="478"/>
          <ac:spMkLst>
            <pc:docMk/>
            <pc:sldMk cId="230653091" sldId="396"/>
            <ac:spMk id="27" creationId="{F0F451ED-F086-433A-964F-8CCFA478EE84}"/>
          </ac:spMkLst>
        </pc:spChg>
        <pc:spChg chg="del">
          <ac:chgData name="Фархат Газезов" userId="bb5dd6b99982e35d" providerId="LiveId" clId="{C117D7B1-869D-47B6-8746-EAA1B3D1CBE9}" dt="2019-06-06T15:43:33.211" v="4771" actId="478"/>
          <ac:spMkLst>
            <pc:docMk/>
            <pc:sldMk cId="230653091" sldId="396"/>
            <ac:spMk id="28" creationId="{97D2928B-6682-4B74-95C3-DD98734E813E}"/>
          </ac:spMkLst>
        </pc:spChg>
        <pc:spChg chg="del">
          <ac:chgData name="Фархат Газезов" userId="bb5dd6b99982e35d" providerId="LiveId" clId="{C117D7B1-869D-47B6-8746-EAA1B3D1CBE9}" dt="2019-06-06T15:43:33.211" v="4771" actId="478"/>
          <ac:spMkLst>
            <pc:docMk/>
            <pc:sldMk cId="230653091" sldId="396"/>
            <ac:spMk id="29" creationId="{C0CB2566-15D7-435D-8DB3-8B7FFC282DC7}"/>
          </ac:spMkLst>
        </pc:spChg>
        <pc:spChg chg="del">
          <ac:chgData name="Фархат Газезов" userId="bb5dd6b99982e35d" providerId="LiveId" clId="{C117D7B1-869D-47B6-8746-EAA1B3D1CBE9}" dt="2019-06-06T15:43:33.211" v="4771" actId="478"/>
          <ac:spMkLst>
            <pc:docMk/>
            <pc:sldMk cId="230653091" sldId="396"/>
            <ac:spMk id="30" creationId="{FD9B1A96-2E14-4937-8261-0AD3BA4236B8}"/>
          </ac:spMkLst>
        </pc:spChg>
        <pc:spChg chg="del">
          <ac:chgData name="Фархат Газезов" userId="bb5dd6b99982e35d" providerId="LiveId" clId="{C117D7B1-869D-47B6-8746-EAA1B3D1CBE9}" dt="2019-06-06T15:43:33.211" v="4771" actId="478"/>
          <ac:spMkLst>
            <pc:docMk/>
            <pc:sldMk cId="230653091" sldId="396"/>
            <ac:spMk id="31" creationId="{540B5891-75BB-46A8-A08A-0C12497D92CB}"/>
          </ac:spMkLst>
        </pc:spChg>
        <pc:spChg chg="add mod">
          <ac:chgData name="Фархат Газезов" userId="bb5dd6b99982e35d" providerId="LiveId" clId="{C117D7B1-869D-47B6-8746-EAA1B3D1CBE9}" dt="2019-06-06T15:46:37.358" v="4922" actId="1076"/>
          <ac:spMkLst>
            <pc:docMk/>
            <pc:sldMk cId="230653091" sldId="396"/>
            <ac:spMk id="32" creationId="{CE91C6DC-8723-473B-AB51-113F651DCB13}"/>
          </ac:spMkLst>
        </pc:spChg>
        <pc:spChg chg="add mod">
          <ac:chgData name="Фархат Газезов" userId="bb5dd6b99982e35d" providerId="LiveId" clId="{C117D7B1-869D-47B6-8746-EAA1B3D1CBE9}" dt="2019-06-06T16:23:04.617" v="5534" actId="207"/>
          <ac:spMkLst>
            <pc:docMk/>
            <pc:sldMk cId="230653091" sldId="396"/>
            <ac:spMk id="33" creationId="{393E1CF9-F14F-4B8A-96FC-1BC962E0E157}"/>
          </ac:spMkLst>
        </pc:spChg>
        <pc:spChg chg="add mod">
          <ac:chgData name="Фархат Газезов" userId="bb5dd6b99982e35d" providerId="LiveId" clId="{C117D7B1-869D-47B6-8746-EAA1B3D1CBE9}" dt="2019-06-06T15:50:09.745" v="4939" actId="14100"/>
          <ac:spMkLst>
            <pc:docMk/>
            <pc:sldMk cId="230653091" sldId="396"/>
            <ac:spMk id="34" creationId="{C222CD52-BD37-456D-9261-4D251377A829}"/>
          </ac:spMkLst>
        </pc:spChg>
        <pc:spChg chg="add mod">
          <ac:chgData name="Фархат Газезов" userId="bb5dd6b99982e35d" providerId="LiveId" clId="{C117D7B1-869D-47B6-8746-EAA1B3D1CBE9}" dt="2019-06-06T16:23:04.617" v="5534" actId="207"/>
          <ac:spMkLst>
            <pc:docMk/>
            <pc:sldMk cId="230653091" sldId="396"/>
            <ac:spMk id="35" creationId="{D6A2029E-2C1A-4615-8373-1E1D4F75C9DA}"/>
          </ac:spMkLst>
        </pc:spChg>
        <pc:spChg chg="add mod">
          <ac:chgData name="Фархат Газезов" userId="bb5dd6b99982e35d" providerId="LiveId" clId="{C117D7B1-869D-47B6-8746-EAA1B3D1CBE9}" dt="2019-06-06T16:20:15.456" v="5491" actId="20577"/>
          <ac:spMkLst>
            <pc:docMk/>
            <pc:sldMk cId="230653091" sldId="396"/>
            <ac:spMk id="36" creationId="{440292DC-833D-4239-8E0A-BAD8B71FBA39}"/>
          </ac:spMkLst>
        </pc:spChg>
      </pc:sldChg>
      <pc:sldChg chg="addSp delSp modSp add">
        <pc:chgData name="Фархат Газезов" userId="bb5dd6b99982e35d" providerId="LiveId" clId="{C117D7B1-869D-47B6-8746-EAA1B3D1CBE9}" dt="2019-06-06T16:23:52.641" v="5549" actId="207"/>
        <pc:sldMkLst>
          <pc:docMk/>
          <pc:sldMk cId="4103046621" sldId="397"/>
        </pc:sldMkLst>
        <pc:spChg chg="mod">
          <ac:chgData name="Фархат Газезов" userId="bb5dd6b99982e35d" providerId="LiveId" clId="{C117D7B1-869D-47B6-8746-EAA1B3D1CBE9}" dt="2019-06-06T16:23:49.618" v="5548" actId="207"/>
          <ac:spMkLst>
            <pc:docMk/>
            <pc:sldMk cId="4103046621" sldId="397"/>
            <ac:spMk id="6" creationId="{E5C2A36F-7E7D-48B6-ACA3-5363B76750C2}"/>
          </ac:spMkLst>
        </pc:spChg>
        <pc:spChg chg="mod">
          <ac:chgData name="Фархат Газезов" userId="bb5dd6b99982e35d" providerId="LiveId" clId="{C117D7B1-869D-47B6-8746-EAA1B3D1CBE9}" dt="2019-06-06T16:23:49.618" v="5548" actId="207"/>
          <ac:spMkLst>
            <pc:docMk/>
            <pc:sldMk cId="4103046621" sldId="397"/>
            <ac:spMk id="9" creationId="{ABB05086-AFBE-4ED7-8D30-F810B186FCB0}"/>
          </ac:spMkLst>
        </pc:spChg>
        <pc:spChg chg="mod">
          <ac:chgData name="Фархат Газезов" userId="bb5dd6b99982e35d" providerId="LiveId" clId="{C117D7B1-869D-47B6-8746-EAA1B3D1CBE9}" dt="2019-06-06T15:58:37.082" v="5132" actId="20577"/>
          <ac:spMkLst>
            <pc:docMk/>
            <pc:sldMk cId="4103046621" sldId="397"/>
            <ac:spMk id="10" creationId="{D0FC0261-F9A2-4E8C-AD36-25F45D217D75}"/>
          </ac:spMkLst>
        </pc:spChg>
        <pc:spChg chg="add del mod">
          <ac:chgData name="Фархат Газезов" userId="bb5dd6b99982e35d" providerId="LiveId" clId="{C117D7B1-869D-47B6-8746-EAA1B3D1CBE9}" dt="2019-06-06T16:01:48.715" v="5183" actId="478"/>
          <ac:spMkLst>
            <pc:docMk/>
            <pc:sldMk cId="4103046621" sldId="397"/>
            <ac:spMk id="11" creationId="{60964EA1-4A6E-49FA-9656-ECE1A33FCC15}"/>
          </ac:spMkLst>
        </pc:spChg>
        <pc:spChg chg="add mod">
          <ac:chgData name="Фархат Газезов" userId="bb5dd6b99982e35d" providerId="LiveId" clId="{C117D7B1-869D-47B6-8746-EAA1B3D1CBE9}" dt="2019-06-06T16:01:56.257" v="5186" actId="1076"/>
          <ac:spMkLst>
            <pc:docMk/>
            <pc:sldMk cId="4103046621" sldId="397"/>
            <ac:spMk id="12" creationId="{62C52217-9CA1-4220-B142-20CE105362DC}"/>
          </ac:spMkLst>
        </pc:spChg>
        <pc:graphicFrameChg chg="del">
          <ac:chgData name="Фархат Газезов" userId="bb5dd6b99982e35d" providerId="LiveId" clId="{C117D7B1-869D-47B6-8746-EAA1B3D1CBE9}" dt="2019-06-06T15:59:42.922" v="5133" actId="478"/>
          <ac:graphicFrameMkLst>
            <pc:docMk/>
            <pc:sldMk cId="4103046621" sldId="397"/>
            <ac:graphicFrameMk id="2" creationId="{00000000-0000-0000-0000-000000000000}"/>
          </ac:graphicFrameMkLst>
        </pc:graphicFrameChg>
        <pc:graphicFrameChg chg="add mod modGraphic">
          <ac:chgData name="Фархат Газезов" userId="bb5dd6b99982e35d" providerId="LiveId" clId="{C117D7B1-869D-47B6-8746-EAA1B3D1CBE9}" dt="2019-06-06T16:23:52.641" v="5549" actId="207"/>
          <ac:graphicFrameMkLst>
            <pc:docMk/>
            <pc:sldMk cId="4103046621" sldId="397"/>
            <ac:graphicFrameMk id="3" creationId="{F3E5855D-7573-4E3C-BEA1-9521667BA2AE}"/>
          </ac:graphicFrameMkLst>
        </pc:graphicFrameChg>
      </pc:sldChg>
      <pc:sldChg chg="addSp delSp modSp add">
        <pc:chgData name="Фархат Газезов" userId="bb5dd6b99982e35d" providerId="LiveId" clId="{C117D7B1-869D-47B6-8746-EAA1B3D1CBE9}" dt="2019-06-06T16:23:57.545" v="5550" actId="207"/>
        <pc:sldMkLst>
          <pc:docMk/>
          <pc:sldMk cId="2310969497" sldId="398"/>
        </pc:sldMkLst>
        <pc:spChg chg="mod">
          <ac:chgData name="Фархат Газезов" userId="bb5dd6b99982e35d" providerId="LiveId" clId="{C117D7B1-869D-47B6-8746-EAA1B3D1CBE9}" dt="2019-06-06T16:23:57.545" v="5550" actId="207"/>
          <ac:spMkLst>
            <pc:docMk/>
            <pc:sldMk cId="2310969497" sldId="398"/>
            <ac:spMk id="6" creationId="{E5C2A36F-7E7D-48B6-ACA3-5363B76750C2}"/>
          </ac:spMkLst>
        </pc:spChg>
        <pc:spChg chg="mod">
          <ac:chgData name="Фархат Газезов" userId="bb5dd6b99982e35d" providerId="LiveId" clId="{C117D7B1-869D-47B6-8746-EAA1B3D1CBE9}" dt="2019-06-06T16:23:57.545" v="5550" actId="207"/>
          <ac:spMkLst>
            <pc:docMk/>
            <pc:sldMk cId="2310969497" sldId="398"/>
            <ac:spMk id="9" creationId="{ABB05086-AFBE-4ED7-8D30-F810B186FCB0}"/>
          </ac:spMkLst>
        </pc:spChg>
        <pc:spChg chg="mod">
          <ac:chgData name="Фархат Газезов" userId="bb5dd6b99982e35d" providerId="LiveId" clId="{C117D7B1-869D-47B6-8746-EAA1B3D1CBE9}" dt="2019-06-06T16:18:20.309" v="5465" actId="20577"/>
          <ac:spMkLst>
            <pc:docMk/>
            <pc:sldMk cId="2310969497" sldId="398"/>
            <ac:spMk id="12" creationId="{62C52217-9CA1-4220-B142-20CE105362DC}"/>
          </ac:spMkLst>
        </pc:spChg>
        <pc:graphicFrameChg chg="add del">
          <ac:chgData name="Фархат Газезов" userId="bb5dd6b99982e35d" providerId="LiveId" clId="{C117D7B1-869D-47B6-8746-EAA1B3D1CBE9}" dt="2019-06-06T16:03:31.616" v="5196"/>
          <ac:graphicFrameMkLst>
            <pc:docMk/>
            <pc:sldMk cId="2310969497" sldId="398"/>
            <ac:graphicFrameMk id="2" creationId="{9B5C37D7-5581-4359-BFD6-1BDCC2DA5CD6}"/>
          </ac:graphicFrameMkLst>
        </pc:graphicFrameChg>
        <pc:graphicFrameChg chg="del modGraphic">
          <ac:chgData name="Фархат Газезов" userId="bb5dd6b99982e35d" providerId="LiveId" clId="{C117D7B1-869D-47B6-8746-EAA1B3D1CBE9}" dt="2019-06-06T16:03:18.952" v="5194" actId="478"/>
          <ac:graphicFrameMkLst>
            <pc:docMk/>
            <pc:sldMk cId="2310969497" sldId="398"/>
            <ac:graphicFrameMk id="3" creationId="{F3E5855D-7573-4E3C-BEA1-9521667BA2AE}"/>
          </ac:graphicFrameMkLst>
        </pc:graphicFrameChg>
        <pc:graphicFrameChg chg="add mod modGraphic">
          <ac:chgData name="Фархат Газезов" userId="bb5dd6b99982e35d" providerId="LiveId" clId="{C117D7B1-869D-47B6-8746-EAA1B3D1CBE9}" dt="2019-06-06T16:12:40.314" v="5354" actId="120"/>
          <ac:graphicFrameMkLst>
            <pc:docMk/>
            <pc:sldMk cId="2310969497" sldId="398"/>
            <ac:graphicFrameMk id="4" creationId="{C61BCA13-FC8F-403D-A4C9-423DE408A0B7}"/>
          </ac:graphicFrameMkLst>
        </pc:graphicFrameChg>
      </pc:sldChg>
      <pc:sldChg chg="addSp delSp modSp add">
        <pc:chgData name="Фархат Газезов" userId="bb5dd6b99982e35d" providerId="LiveId" clId="{C117D7B1-869D-47B6-8746-EAA1B3D1CBE9}" dt="2019-06-06T16:24:00.977" v="5551" actId="207"/>
        <pc:sldMkLst>
          <pc:docMk/>
          <pc:sldMk cId="600667857" sldId="399"/>
        </pc:sldMkLst>
        <pc:spChg chg="mod">
          <ac:chgData name="Фархат Газезов" userId="bb5dd6b99982e35d" providerId="LiveId" clId="{C117D7B1-869D-47B6-8746-EAA1B3D1CBE9}" dt="2019-06-06T16:24:00.977" v="5551" actId="207"/>
          <ac:spMkLst>
            <pc:docMk/>
            <pc:sldMk cId="600667857" sldId="399"/>
            <ac:spMk id="6" creationId="{E5C2A36F-7E7D-48B6-ACA3-5363B76750C2}"/>
          </ac:spMkLst>
        </pc:spChg>
        <pc:spChg chg="mod">
          <ac:chgData name="Фархат Газезов" userId="bb5dd6b99982e35d" providerId="LiveId" clId="{C117D7B1-869D-47B6-8746-EAA1B3D1CBE9}" dt="2019-06-06T16:24:00.977" v="5551" actId="207"/>
          <ac:spMkLst>
            <pc:docMk/>
            <pc:sldMk cId="600667857" sldId="399"/>
            <ac:spMk id="9" creationId="{ABB05086-AFBE-4ED7-8D30-F810B186FCB0}"/>
          </ac:spMkLst>
        </pc:spChg>
        <pc:spChg chg="mod">
          <ac:chgData name="Фархат Газезов" userId="bb5dd6b99982e35d" providerId="LiveId" clId="{C117D7B1-869D-47B6-8746-EAA1B3D1CBE9}" dt="2019-06-06T16:18:23.319" v="5467" actId="20577"/>
          <ac:spMkLst>
            <pc:docMk/>
            <pc:sldMk cId="600667857" sldId="399"/>
            <ac:spMk id="12" creationId="{62C52217-9CA1-4220-B142-20CE105362DC}"/>
          </ac:spMkLst>
        </pc:spChg>
        <pc:graphicFrameChg chg="add del">
          <ac:chgData name="Фархат Газезов" userId="bb5dd6b99982e35d" providerId="LiveId" clId="{C117D7B1-869D-47B6-8746-EAA1B3D1CBE9}" dt="2019-06-06T16:04:01.481" v="5208"/>
          <ac:graphicFrameMkLst>
            <pc:docMk/>
            <pc:sldMk cId="600667857" sldId="399"/>
            <ac:graphicFrameMk id="2" creationId="{F7A3E9D7-A58E-4341-B41E-A7E9DDB8EEFC}"/>
          </ac:graphicFrameMkLst>
        </pc:graphicFrameChg>
        <pc:graphicFrameChg chg="add mod modGraphic">
          <ac:chgData name="Фархат Газезов" userId="bb5dd6b99982e35d" providerId="LiveId" clId="{C117D7B1-869D-47B6-8746-EAA1B3D1CBE9}" dt="2019-06-06T16:13:31.883" v="5361"/>
          <ac:graphicFrameMkLst>
            <pc:docMk/>
            <pc:sldMk cId="600667857" sldId="399"/>
            <ac:graphicFrameMk id="3" creationId="{B972DC6C-3D40-4CAB-BBF5-8FE2AA92E193}"/>
          </ac:graphicFrameMkLst>
        </pc:graphicFrameChg>
        <pc:graphicFrameChg chg="del">
          <ac:chgData name="Фархат Газезов" userId="bb5dd6b99982e35d" providerId="LiveId" clId="{C117D7B1-869D-47B6-8746-EAA1B3D1CBE9}" dt="2019-06-06T16:03:54.096" v="5206" actId="478"/>
          <ac:graphicFrameMkLst>
            <pc:docMk/>
            <pc:sldMk cId="600667857" sldId="399"/>
            <ac:graphicFrameMk id="4" creationId="{C61BCA13-FC8F-403D-A4C9-423DE408A0B7}"/>
          </ac:graphicFrameMkLst>
        </pc:graphicFrameChg>
      </pc:sldChg>
      <pc:sldChg chg="addSp delSp modSp add">
        <pc:chgData name="Фархат Газезов" userId="bb5dd6b99982e35d" providerId="LiveId" clId="{C117D7B1-869D-47B6-8746-EAA1B3D1CBE9}" dt="2019-06-06T16:24:04.553" v="5552" actId="207"/>
        <pc:sldMkLst>
          <pc:docMk/>
          <pc:sldMk cId="4042571125" sldId="400"/>
        </pc:sldMkLst>
        <pc:spChg chg="mod">
          <ac:chgData name="Фархат Газезов" userId="bb5dd6b99982e35d" providerId="LiveId" clId="{C117D7B1-869D-47B6-8746-EAA1B3D1CBE9}" dt="2019-06-06T16:24:04.553" v="5552" actId="207"/>
          <ac:spMkLst>
            <pc:docMk/>
            <pc:sldMk cId="4042571125" sldId="400"/>
            <ac:spMk id="6" creationId="{E5C2A36F-7E7D-48B6-ACA3-5363B76750C2}"/>
          </ac:spMkLst>
        </pc:spChg>
        <pc:spChg chg="mod">
          <ac:chgData name="Фархат Газезов" userId="bb5dd6b99982e35d" providerId="LiveId" clId="{C117D7B1-869D-47B6-8746-EAA1B3D1CBE9}" dt="2019-06-06T16:24:04.553" v="5552" actId="207"/>
          <ac:spMkLst>
            <pc:docMk/>
            <pc:sldMk cId="4042571125" sldId="400"/>
            <ac:spMk id="9" creationId="{ABB05086-AFBE-4ED7-8D30-F810B186FCB0}"/>
          </ac:spMkLst>
        </pc:spChg>
        <pc:spChg chg="mod">
          <ac:chgData name="Фархат Газезов" userId="bb5dd6b99982e35d" providerId="LiveId" clId="{C117D7B1-869D-47B6-8746-EAA1B3D1CBE9}" dt="2019-06-06T16:18:26.804" v="5469" actId="20577"/>
          <ac:spMkLst>
            <pc:docMk/>
            <pc:sldMk cId="4042571125" sldId="400"/>
            <ac:spMk id="12" creationId="{62C52217-9CA1-4220-B142-20CE105362DC}"/>
          </ac:spMkLst>
        </pc:spChg>
        <pc:graphicFrameChg chg="add mod modGraphic">
          <ac:chgData name="Фархат Газезов" userId="bb5dd6b99982e35d" providerId="LiveId" clId="{C117D7B1-869D-47B6-8746-EAA1B3D1CBE9}" dt="2019-06-06T16:14:44.238" v="5418"/>
          <ac:graphicFrameMkLst>
            <pc:docMk/>
            <pc:sldMk cId="4042571125" sldId="400"/>
            <ac:graphicFrameMk id="2" creationId="{B578C76A-81B7-4384-A411-2978425E1B9C}"/>
          </ac:graphicFrameMkLst>
        </pc:graphicFrameChg>
        <pc:graphicFrameChg chg="del">
          <ac:chgData name="Фархат Газезов" userId="bb5dd6b99982e35d" providerId="LiveId" clId="{C117D7B1-869D-47B6-8746-EAA1B3D1CBE9}" dt="2019-06-06T16:04:19.667" v="5217" actId="478"/>
          <ac:graphicFrameMkLst>
            <pc:docMk/>
            <pc:sldMk cId="4042571125" sldId="400"/>
            <ac:graphicFrameMk id="3" creationId="{B972DC6C-3D40-4CAB-BBF5-8FE2AA92E193}"/>
          </ac:graphicFrameMkLst>
        </pc:graphicFrameChg>
      </pc:sldChg>
      <pc:sldMasterChg chg="del delSldLayout">
        <pc:chgData name="Фархат Газезов" userId="bb5dd6b99982e35d" providerId="LiveId" clId="{C117D7B1-869D-47B6-8746-EAA1B3D1CBE9}" dt="2019-06-06T15:57:44.372" v="5105" actId="47"/>
        <pc:sldMasterMkLst>
          <pc:docMk/>
          <pc:sldMasterMk cId="2971889322" sldId="2147483931"/>
        </pc:sldMasterMkLst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3693956442" sldId="2147483932"/>
          </pc:sldLayoutMkLst>
        </pc:sldLayoutChg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1295667842" sldId="2147483933"/>
          </pc:sldLayoutMkLst>
        </pc:sldLayoutChg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600689453" sldId="2147483934"/>
          </pc:sldLayoutMkLst>
        </pc:sldLayoutChg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3701871942" sldId="2147483935"/>
          </pc:sldLayoutMkLst>
        </pc:sldLayoutChg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2483445624" sldId="2147483936"/>
          </pc:sldLayoutMkLst>
        </pc:sldLayoutChg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3588750128" sldId="2147483937"/>
          </pc:sldLayoutMkLst>
        </pc:sldLayoutChg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3795162070" sldId="2147483938"/>
          </pc:sldLayoutMkLst>
        </pc:sldLayoutChg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4238071495" sldId="2147483939"/>
          </pc:sldLayoutMkLst>
        </pc:sldLayoutChg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1090114356" sldId="2147483940"/>
          </pc:sldLayoutMkLst>
        </pc:sldLayoutChg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12412254" sldId="2147483941"/>
          </pc:sldLayoutMkLst>
        </pc:sldLayoutChg>
        <pc:sldLayoutChg chg="del">
          <pc:chgData name="Фархат Газезов" userId="bb5dd6b99982e35d" providerId="LiveId" clId="{C117D7B1-869D-47B6-8746-EAA1B3D1CBE9}" dt="2019-06-06T15:57:44.372" v="5105" actId="47"/>
          <pc:sldLayoutMkLst>
            <pc:docMk/>
            <pc:sldMasterMk cId="2971889322" sldId="2147483931"/>
            <pc:sldLayoutMk cId="2927487182" sldId="2147483942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C6D1E3-C9A3-43C7-A1F0-A3B46E7F900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8189F7-62E8-422F-9377-B6EA5C9D001D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600" b="1" dirty="0"/>
            <a:t>ИНИЦИАЦИЯ</a:t>
          </a:r>
          <a:endParaRPr lang="ru-RU" sz="1600" dirty="0"/>
        </a:p>
      </dgm:t>
    </dgm:pt>
    <dgm:pt modelId="{26D6A70F-C991-4A83-90C4-65B420F27D93}" type="parTrans" cxnId="{0D337214-6692-40B2-AA6E-A4D87491916A}">
      <dgm:prSet/>
      <dgm:spPr/>
      <dgm:t>
        <a:bodyPr/>
        <a:lstStyle/>
        <a:p>
          <a:endParaRPr lang="ru-RU" sz="2400"/>
        </a:p>
      </dgm:t>
    </dgm:pt>
    <dgm:pt modelId="{9931098E-01A9-4337-8CD7-E1E593F06B77}" type="sibTrans" cxnId="{0D337214-6692-40B2-AA6E-A4D87491916A}">
      <dgm:prSet/>
      <dgm:spPr/>
      <dgm:t>
        <a:bodyPr/>
        <a:lstStyle/>
        <a:p>
          <a:endParaRPr lang="ru-RU" sz="2400"/>
        </a:p>
      </dgm:t>
    </dgm:pt>
    <dgm:pt modelId="{4EB76D17-C080-4D32-8DDF-0DFA3B3F8C94}">
      <dgm:prSet phldrT="[Текст]" custT="1"/>
      <dgm:spPr/>
      <dgm:t>
        <a:bodyPr/>
        <a:lstStyle/>
        <a:p>
          <a:pPr algn="ctr"/>
          <a:r>
            <a:rPr lang="ru-RU" sz="1200" b="1" dirty="0">
              <a:latin typeface="+mn-lt"/>
            </a:rPr>
            <a:t>Июнь 2019</a:t>
          </a:r>
        </a:p>
        <a:p>
          <a:pPr algn="ctr"/>
          <a:r>
            <a:rPr lang="ru-RU" sz="1200" dirty="0">
              <a:latin typeface="+mn-lt"/>
            </a:rPr>
            <a:t>- Подготовка проекта (презентация)</a:t>
          </a:r>
        </a:p>
      </dgm:t>
    </dgm:pt>
    <dgm:pt modelId="{75C34D7F-7F48-4680-92DF-56806AAD37BC}" type="parTrans" cxnId="{F3071B85-AD59-42A5-A537-6A5E050A9C6D}">
      <dgm:prSet/>
      <dgm:spPr/>
      <dgm:t>
        <a:bodyPr/>
        <a:lstStyle/>
        <a:p>
          <a:endParaRPr lang="ru-RU" sz="2400"/>
        </a:p>
      </dgm:t>
    </dgm:pt>
    <dgm:pt modelId="{1BDF9DEF-71CE-447B-A1C3-5A1CC7D40F55}" type="sibTrans" cxnId="{F3071B85-AD59-42A5-A537-6A5E050A9C6D}">
      <dgm:prSet/>
      <dgm:spPr/>
      <dgm:t>
        <a:bodyPr/>
        <a:lstStyle/>
        <a:p>
          <a:endParaRPr lang="ru-RU" sz="2400"/>
        </a:p>
      </dgm:t>
    </dgm:pt>
    <dgm:pt modelId="{EB105357-5DFF-4E08-81EE-43FAD2859E4A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600" b="1" dirty="0"/>
            <a:t>ПЛАНИРОВАНИЕ</a:t>
          </a:r>
          <a:endParaRPr lang="ru-RU" sz="1600" dirty="0"/>
        </a:p>
      </dgm:t>
    </dgm:pt>
    <dgm:pt modelId="{2798FEA1-6DFC-4D8F-8EE4-C55ACBC0B355}" type="parTrans" cxnId="{D4839B78-2350-461E-A3CA-67B3CC967178}">
      <dgm:prSet/>
      <dgm:spPr/>
      <dgm:t>
        <a:bodyPr/>
        <a:lstStyle/>
        <a:p>
          <a:endParaRPr lang="ru-RU" sz="2400"/>
        </a:p>
      </dgm:t>
    </dgm:pt>
    <dgm:pt modelId="{840A409A-4941-420F-B613-C044E3643F43}" type="sibTrans" cxnId="{D4839B78-2350-461E-A3CA-67B3CC967178}">
      <dgm:prSet/>
      <dgm:spPr/>
      <dgm:t>
        <a:bodyPr/>
        <a:lstStyle/>
        <a:p>
          <a:endParaRPr lang="ru-RU" sz="2400"/>
        </a:p>
      </dgm:t>
    </dgm:pt>
    <dgm:pt modelId="{02EE5135-72E7-4E64-8717-29E94F26E2A9}">
      <dgm:prSet phldrT="[Текст]" custT="1"/>
      <dgm:spPr/>
      <dgm:t>
        <a:bodyPr/>
        <a:lstStyle/>
        <a:p>
          <a:r>
            <a:rPr lang="ru-RU" sz="1200" dirty="0"/>
            <a:t>- Оформление документов</a:t>
          </a:r>
        </a:p>
      </dgm:t>
    </dgm:pt>
    <dgm:pt modelId="{C7596146-3684-43CE-B9B1-C8FFA518B475}" type="parTrans" cxnId="{C06D84FE-FB66-47F7-B2BB-8915F453770B}">
      <dgm:prSet/>
      <dgm:spPr/>
      <dgm:t>
        <a:bodyPr/>
        <a:lstStyle/>
        <a:p>
          <a:endParaRPr lang="ru-RU" sz="2400"/>
        </a:p>
      </dgm:t>
    </dgm:pt>
    <dgm:pt modelId="{3036C46F-B80A-4607-8D70-F1E77447B4F0}" type="sibTrans" cxnId="{C06D84FE-FB66-47F7-B2BB-8915F453770B}">
      <dgm:prSet/>
      <dgm:spPr/>
      <dgm:t>
        <a:bodyPr/>
        <a:lstStyle/>
        <a:p>
          <a:endParaRPr lang="ru-RU" sz="2400"/>
        </a:p>
      </dgm:t>
    </dgm:pt>
    <dgm:pt modelId="{87E27D4B-6621-4799-9593-E09A630E7496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600" b="1" dirty="0"/>
            <a:t>Мониторинг</a:t>
          </a:r>
          <a:endParaRPr lang="ru-RU" sz="1600" dirty="0"/>
        </a:p>
      </dgm:t>
    </dgm:pt>
    <dgm:pt modelId="{BB89DE96-8FBB-4DB7-8511-81A7D0C04E70}" type="parTrans" cxnId="{D9F52082-860F-4F0B-AE7D-59DDBCBAE2F5}">
      <dgm:prSet/>
      <dgm:spPr/>
      <dgm:t>
        <a:bodyPr/>
        <a:lstStyle/>
        <a:p>
          <a:endParaRPr lang="ru-RU" sz="2400"/>
        </a:p>
      </dgm:t>
    </dgm:pt>
    <dgm:pt modelId="{853399C3-EF0E-4807-8456-FA01C849C1B7}" type="sibTrans" cxnId="{D9F52082-860F-4F0B-AE7D-59DDBCBAE2F5}">
      <dgm:prSet/>
      <dgm:spPr/>
      <dgm:t>
        <a:bodyPr/>
        <a:lstStyle/>
        <a:p>
          <a:endParaRPr lang="ru-RU" sz="2400"/>
        </a:p>
      </dgm:t>
    </dgm:pt>
    <dgm:pt modelId="{489BE4CC-97FF-4048-9875-0E1DCC278225}">
      <dgm:prSet phldrT="[Текст]" custT="1"/>
      <dgm:spPr/>
      <dgm:t>
        <a:bodyPr/>
        <a:lstStyle/>
        <a:p>
          <a:r>
            <a:rPr lang="ru-RU" sz="1200" b="1" dirty="0"/>
            <a:t>2019-2014</a:t>
          </a:r>
        </a:p>
        <a:p>
          <a:r>
            <a:rPr lang="ru-RU" sz="1200" dirty="0"/>
            <a:t>- Сбор информации;</a:t>
          </a:r>
        </a:p>
        <a:p>
          <a:r>
            <a:rPr lang="ru-RU" sz="1200" dirty="0"/>
            <a:t>- Мониторинг целевых показателей;</a:t>
          </a:r>
        </a:p>
      </dgm:t>
    </dgm:pt>
    <dgm:pt modelId="{234C3138-5DE7-4BCE-9D96-67B383087E57}" type="parTrans" cxnId="{845ED222-7C68-4F59-8AA2-A23C12940966}">
      <dgm:prSet/>
      <dgm:spPr/>
      <dgm:t>
        <a:bodyPr/>
        <a:lstStyle/>
        <a:p>
          <a:endParaRPr lang="ru-RU" sz="2400"/>
        </a:p>
      </dgm:t>
    </dgm:pt>
    <dgm:pt modelId="{4A2F6B6A-AC31-48D7-8EF5-8BB3E842FB86}" type="sibTrans" cxnId="{845ED222-7C68-4F59-8AA2-A23C12940966}">
      <dgm:prSet/>
      <dgm:spPr/>
      <dgm:t>
        <a:bodyPr/>
        <a:lstStyle/>
        <a:p>
          <a:endParaRPr lang="ru-RU" sz="2400"/>
        </a:p>
      </dgm:t>
    </dgm:pt>
    <dgm:pt modelId="{F6168F8A-E332-492B-AAEC-4B47E4D3A827}">
      <dgm:prSet custT="1"/>
      <dgm:spPr/>
      <dgm:t>
        <a:bodyPr/>
        <a:lstStyle/>
        <a:p>
          <a:r>
            <a:rPr lang="ru-RU" sz="1200" dirty="0"/>
            <a:t>- Разработка Устава проекта</a:t>
          </a:r>
        </a:p>
      </dgm:t>
    </dgm:pt>
    <dgm:pt modelId="{100ED2E6-7E47-4689-BFB2-AF2B320C3A96}" type="parTrans" cxnId="{C2EAA9CC-1699-4248-9DB0-B47ADDD52398}">
      <dgm:prSet/>
      <dgm:spPr/>
      <dgm:t>
        <a:bodyPr/>
        <a:lstStyle/>
        <a:p>
          <a:endParaRPr lang="ru-RU" sz="2400"/>
        </a:p>
      </dgm:t>
    </dgm:pt>
    <dgm:pt modelId="{84846C74-F455-4E50-A41D-6178AF546D89}" type="sibTrans" cxnId="{C2EAA9CC-1699-4248-9DB0-B47ADDD52398}">
      <dgm:prSet/>
      <dgm:spPr/>
      <dgm:t>
        <a:bodyPr/>
        <a:lstStyle/>
        <a:p>
          <a:endParaRPr lang="ru-RU" sz="2400"/>
        </a:p>
      </dgm:t>
    </dgm:pt>
    <dgm:pt modelId="{EB2097A7-0865-46E2-85CD-95CDCF306C02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600" b="1" dirty="0"/>
            <a:t>РЕАЛИЗАЦИЯ</a:t>
          </a:r>
          <a:endParaRPr lang="ru-RU" sz="1600" dirty="0"/>
        </a:p>
      </dgm:t>
    </dgm:pt>
    <dgm:pt modelId="{24FEB1E6-AE98-4B34-B0E2-266D535A7C34}" type="parTrans" cxnId="{077B2A8B-CF73-44F4-B18F-7E064DAB4F22}">
      <dgm:prSet/>
      <dgm:spPr/>
      <dgm:t>
        <a:bodyPr/>
        <a:lstStyle/>
        <a:p>
          <a:endParaRPr lang="ru-RU" sz="2400"/>
        </a:p>
      </dgm:t>
    </dgm:pt>
    <dgm:pt modelId="{7F0B8B74-3964-40F6-8F44-1D9C50346CB5}" type="sibTrans" cxnId="{077B2A8B-CF73-44F4-B18F-7E064DAB4F22}">
      <dgm:prSet/>
      <dgm:spPr/>
      <dgm:t>
        <a:bodyPr/>
        <a:lstStyle/>
        <a:p>
          <a:endParaRPr lang="ru-RU" sz="2400"/>
        </a:p>
      </dgm:t>
    </dgm:pt>
    <dgm:pt modelId="{D4703165-D4C2-4B9B-A55F-27A87FF07C9B}">
      <dgm:prSet custT="1"/>
      <dgm:spPr/>
      <dgm:t>
        <a:bodyPr/>
        <a:lstStyle/>
        <a:p>
          <a:r>
            <a:rPr lang="ru-RU" sz="1200" b="1" dirty="0"/>
            <a:t>Июнь 2019</a:t>
          </a:r>
        </a:p>
        <a:p>
          <a:r>
            <a:rPr lang="ru-RU" sz="1200" dirty="0"/>
            <a:t>- Проведение мозгового штурма;</a:t>
          </a:r>
        </a:p>
        <a:p>
          <a:r>
            <a:rPr lang="ru-RU" sz="1200" dirty="0"/>
            <a:t>- Завершение формирования </a:t>
          </a:r>
          <a:r>
            <a:rPr lang="ru-RU" sz="1200" dirty="0" err="1"/>
            <a:t>ПрО</a:t>
          </a:r>
          <a:r>
            <a:rPr lang="ru-RU" sz="1200" dirty="0"/>
            <a:t>;</a:t>
          </a:r>
        </a:p>
        <a:p>
          <a:r>
            <a:rPr lang="ru-RU" sz="1200" dirty="0"/>
            <a:t>- Обеспечение коммуникации</a:t>
          </a:r>
        </a:p>
      </dgm:t>
    </dgm:pt>
    <dgm:pt modelId="{6B1CE601-DDC9-4D02-ABD9-A38A5AF9C5FC}" type="parTrans" cxnId="{3A7A52DC-7BB5-44BC-A0C0-FF675CBE28C0}">
      <dgm:prSet/>
      <dgm:spPr/>
      <dgm:t>
        <a:bodyPr/>
        <a:lstStyle/>
        <a:p>
          <a:endParaRPr lang="ru-RU" sz="2400"/>
        </a:p>
      </dgm:t>
    </dgm:pt>
    <dgm:pt modelId="{ADDB695A-B22F-46B5-8E49-6B161B671FAA}" type="sibTrans" cxnId="{3A7A52DC-7BB5-44BC-A0C0-FF675CBE28C0}">
      <dgm:prSet/>
      <dgm:spPr/>
      <dgm:t>
        <a:bodyPr/>
        <a:lstStyle/>
        <a:p>
          <a:endParaRPr lang="ru-RU" sz="2400"/>
        </a:p>
      </dgm:t>
    </dgm:pt>
    <dgm:pt modelId="{FFF5BC77-2186-4283-A61F-0E1D56361195}">
      <dgm:prSet custT="1"/>
      <dgm:spPr/>
      <dgm:t>
        <a:bodyPr/>
        <a:lstStyle/>
        <a:p>
          <a:r>
            <a:rPr lang="ru-RU" sz="1200" dirty="0"/>
            <a:t>- Подготовка приказа </a:t>
          </a:r>
          <a:r>
            <a:rPr lang="ru-RU" sz="1200" dirty="0" err="1"/>
            <a:t>ПрО</a:t>
          </a:r>
          <a:endParaRPr lang="ru-RU" sz="1200" dirty="0"/>
        </a:p>
      </dgm:t>
    </dgm:pt>
    <dgm:pt modelId="{9482EEFF-7088-4710-A627-2A331417559F}" type="parTrans" cxnId="{EDE74FEB-05B3-41DF-B478-861667E6BD6D}">
      <dgm:prSet/>
      <dgm:spPr/>
      <dgm:t>
        <a:bodyPr/>
        <a:lstStyle/>
        <a:p>
          <a:endParaRPr lang="ru-RU" sz="2400"/>
        </a:p>
      </dgm:t>
    </dgm:pt>
    <dgm:pt modelId="{5BA04F54-4323-4099-980F-8995D9891C40}" type="sibTrans" cxnId="{EDE74FEB-05B3-41DF-B478-861667E6BD6D}">
      <dgm:prSet/>
      <dgm:spPr/>
      <dgm:t>
        <a:bodyPr/>
        <a:lstStyle/>
        <a:p>
          <a:endParaRPr lang="ru-RU" sz="2400"/>
        </a:p>
      </dgm:t>
    </dgm:pt>
    <dgm:pt modelId="{B319BA77-C2D9-4278-B681-C15EDD57F151}">
      <dgm:prSet custT="1"/>
      <dgm:spPr/>
      <dgm:t>
        <a:bodyPr/>
        <a:lstStyle/>
        <a:p>
          <a:r>
            <a:rPr lang="ru-RU" sz="1200" dirty="0"/>
            <a:t>- Распределение функционала</a:t>
          </a:r>
        </a:p>
      </dgm:t>
    </dgm:pt>
    <dgm:pt modelId="{EC20102E-1663-40B2-B057-C1A4D95C875B}" type="parTrans" cxnId="{7D6199F4-4A97-4791-8C4E-C71FA173BA56}">
      <dgm:prSet/>
      <dgm:spPr/>
      <dgm:t>
        <a:bodyPr/>
        <a:lstStyle/>
        <a:p>
          <a:endParaRPr lang="ru-RU" sz="2400"/>
        </a:p>
      </dgm:t>
    </dgm:pt>
    <dgm:pt modelId="{1749B9FF-D332-45A1-8E63-8EC9536A459E}" type="sibTrans" cxnId="{7D6199F4-4A97-4791-8C4E-C71FA173BA56}">
      <dgm:prSet/>
      <dgm:spPr/>
      <dgm:t>
        <a:bodyPr/>
        <a:lstStyle/>
        <a:p>
          <a:endParaRPr lang="ru-RU" sz="2400"/>
        </a:p>
      </dgm:t>
    </dgm:pt>
    <dgm:pt modelId="{0D9869F6-0641-4F30-A782-CFFA83AD1FED}">
      <dgm:prSet custT="1"/>
      <dgm:spPr/>
      <dgm:t>
        <a:bodyPr/>
        <a:lstStyle/>
        <a:p>
          <a:r>
            <a:rPr lang="ru-RU" sz="1200" dirty="0"/>
            <a:t>- Анализ;</a:t>
          </a:r>
        </a:p>
        <a:p>
          <a:r>
            <a:rPr lang="ru-RU" sz="1200" dirty="0"/>
            <a:t>- формирование отчетов</a:t>
          </a:r>
        </a:p>
      </dgm:t>
    </dgm:pt>
    <dgm:pt modelId="{9668E9E0-78F5-4CAE-AC79-6A8296890C88}" type="parTrans" cxnId="{12D3F50F-D91D-4559-8273-C16E2BFEBD08}">
      <dgm:prSet/>
      <dgm:spPr/>
      <dgm:t>
        <a:bodyPr/>
        <a:lstStyle/>
        <a:p>
          <a:endParaRPr lang="ru-RU" sz="2400"/>
        </a:p>
      </dgm:t>
    </dgm:pt>
    <dgm:pt modelId="{68F857AD-B160-4062-92A5-7E54F7F0D15A}" type="sibTrans" cxnId="{12D3F50F-D91D-4559-8273-C16E2BFEBD08}">
      <dgm:prSet/>
      <dgm:spPr/>
      <dgm:t>
        <a:bodyPr/>
        <a:lstStyle/>
        <a:p>
          <a:endParaRPr lang="ru-RU" sz="2400"/>
        </a:p>
      </dgm:t>
    </dgm:pt>
    <dgm:pt modelId="{30CC678C-6503-4046-9C79-4A0136D76DBD}">
      <dgm:prSet phldrT="[Текст]" custT="1"/>
      <dgm:spPr/>
      <dgm:t>
        <a:bodyPr/>
        <a:lstStyle/>
        <a:p>
          <a:pPr algn="ctr"/>
          <a:r>
            <a:rPr lang="ru-RU" sz="1200" dirty="0">
              <a:latin typeface="+mn-lt"/>
            </a:rPr>
            <a:t>Определение состава проектных групп</a:t>
          </a:r>
        </a:p>
      </dgm:t>
    </dgm:pt>
    <dgm:pt modelId="{952BBE73-7346-4803-A3BD-E9658338AACC}" type="parTrans" cxnId="{2E6930D1-B06D-4FC7-95C3-96C1E156AFC1}">
      <dgm:prSet/>
      <dgm:spPr/>
      <dgm:t>
        <a:bodyPr/>
        <a:lstStyle/>
        <a:p>
          <a:endParaRPr lang="ru-RU" sz="2400"/>
        </a:p>
      </dgm:t>
    </dgm:pt>
    <dgm:pt modelId="{9443F7BC-7DC3-445F-B3EB-67E0E3814531}" type="sibTrans" cxnId="{2E6930D1-B06D-4FC7-95C3-96C1E156AFC1}">
      <dgm:prSet/>
      <dgm:spPr/>
      <dgm:t>
        <a:bodyPr/>
        <a:lstStyle/>
        <a:p>
          <a:endParaRPr lang="ru-RU" sz="2400"/>
        </a:p>
      </dgm:t>
    </dgm:pt>
    <dgm:pt modelId="{0E516B8C-21FD-46F4-9A2C-DFF283EAA825}">
      <dgm:prSet custT="1"/>
      <dgm:spPr/>
      <dgm:t>
        <a:bodyPr/>
        <a:lstStyle/>
        <a:p>
          <a:r>
            <a:rPr lang="ru-RU" sz="1200" dirty="0"/>
            <a:t>Исполнение согласно плану мероприятии</a:t>
          </a:r>
        </a:p>
      </dgm:t>
    </dgm:pt>
    <dgm:pt modelId="{3A3C3F4C-6520-4E83-B803-79CA7A7ADF05}" type="parTrans" cxnId="{252C780D-F110-40A2-8D75-FD1AEDECA1C4}">
      <dgm:prSet/>
      <dgm:spPr/>
      <dgm:t>
        <a:bodyPr/>
        <a:lstStyle/>
        <a:p>
          <a:endParaRPr lang="ru-RU" sz="2400"/>
        </a:p>
      </dgm:t>
    </dgm:pt>
    <dgm:pt modelId="{6E678E49-D69B-4DCD-894B-B1B5A2BEFBF0}" type="sibTrans" cxnId="{252C780D-F110-40A2-8D75-FD1AEDECA1C4}">
      <dgm:prSet/>
      <dgm:spPr/>
      <dgm:t>
        <a:bodyPr/>
        <a:lstStyle/>
        <a:p>
          <a:endParaRPr lang="ru-RU" sz="2400"/>
        </a:p>
      </dgm:t>
    </dgm:pt>
    <dgm:pt modelId="{A164A931-CED0-4CCB-9006-C73D64B65964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600" b="1" dirty="0"/>
            <a:t>Завершение</a:t>
          </a:r>
          <a:endParaRPr lang="ru-RU" sz="1600" dirty="0"/>
        </a:p>
      </dgm:t>
    </dgm:pt>
    <dgm:pt modelId="{D4646993-4682-483C-A9CE-2C237D4B7037}" type="parTrans" cxnId="{31EB7DFD-FAB9-481F-8AA7-65A07684FA18}">
      <dgm:prSet/>
      <dgm:spPr/>
      <dgm:t>
        <a:bodyPr/>
        <a:lstStyle/>
        <a:p>
          <a:endParaRPr lang="ru-RU" sz="2400"/>
        </a:p>
      </dgm:t>
    </dgm:pt>
    <dgm:pt modelId="{38712E95-26F0-4B3A-9D28-EB791E597B5C}" type="sibTrans" cxnId="{31EB7DFD-FAB9-481F-8AA7-65A07684FA18}">
      <dgm:prSet/>
      <dgm:spPr/>
      <dgm:t>
        <a:bodyPr/>
        <a:lstStyle/>
        <a:p>
          <a:endParaRPr lang="ru-RU" sz="2400"/>
        </a:p>
      </dgm:t>
    </dgm:pt>
    <dgm:pt modelId="{8E856A79-EA74-4B04-AD5D-4D96B0E6E8E7}">
      <dgm:prSet phldrT="[Текст]" custT="1"/>
      <dgm:spPr/>
      <dgm:t>
        <a:bodyPr/>
        <a:lstStyle/>
        <a:p>
          <a:r>
            <a:rPr lang="ru-RU" sz="1050" b="1" dirty="0"/>
            <a:t>1 этап </a:t>
          </a:r>
        </a:p>
        <a:p>
          <a:r>
            <a:rPr lang="ru-RU" sz="1050" b="1" dirty="0"/>
            <a:t>2020 год</a:t>
          </a:r>
        </a:p>
        <a:p>
          <a:r>
            <a:rPr lang="ru-RU" sz="1050" dirty="0"/>
            <a:t>Формирование промежуточного отчета</a:t>
          </a:r>
        </a:p>
      </dgm:t>
    </dgm:pt>
    <dgm:pt modelId="{54FF772E-DEBB-4327-9989-434FF78FBA9C}" type="parTrans" cxnId="{9E05FC21-86D5-4A49-9660-ABA6C4402150}">
      <dgm:prSet/>
      <dgm:spPr/>
      <dgm:t>
        <a:bodyPr/>
        <a:lstStyle/>
        <a:p>
          <a:endParaRPr lang="ru-RU" sz="2400"/>
        </a:p>
      </dgm:t>
    </dgm:pt>
    <dgm:pt modelId="{BB5CEF0A-F8DB-49BE-A4B1-13C8670FDCA3}" type="sibTrans" cxnId="{9E05FC21-86D5-4A49-9660-ABA6C4402150}">
      <dgm:prSet/>
      <dgm:spPr/>
      <dgm:t>
        <a:bodyPr/>
        <a:lstStyle/>
        <a:p>
          <a:endParaRPr lang="ru-RU" sz="2400"/>
        </a:p>
      </dgm:t>
    </dgm:pt>
    <dgm:pt modelId="{6A8FE472-329F-4412-9E39-572AADC464A3}">
      <dgm:prSet custT="1"/>
      <dgm:spPr/>
      <dgm:t>
        <a:bodyPr/>
        <a:lstStyle/>
        <a:p>
          <a:r>
            <a:rPr lang="ru-RU" sz="1050" b="1" dirty="0"/>
            <a:t>2 этап</a:t>
          </a:r>
        </a:p>
        <a:p>
          <a:r>
            <a:rPr lang="ru-RU" sz="1050" b="1" dirty="0"/>
            <a:t>2024 год</a:t>
          </a:r>
        </a:p>
        <a:p>
          <a:r>
            <a:rPr lang="ru-RU" sz="1050" dirty="0"/>
            <a:t>Формирование итогового отчета</a:t>
          </a:r>
        </a:p>
      </dgm:t>
    </dgm:pt>
    <dgm:pt modelId="{8C585BD7-D191-4AB4-B454-8B9D6662268F}" type="parTrans" cxnId="{96E49FCE-6C39-4B64-BF63-62D067916783}">
      <dgm:prSet/>
      <dgm:spPr/>
      <dgm:t>
        <a:bodyPr/>
        <a:lstStyle/>
        <a:p>
          <a:endParaRPr lang="ru-RU" sz="2400"/>
        </a:p>
      </dgm:t>
    </dgm:pt>
    <dgm:pt modelId="{D5C245FA-C522-49BB-81F3-798874C80304}" type="sibTrans" cxnId="{96E49FCE-6C39-4B64-BF63-62D067916783}">
      <dgm:prSet/>
      <dgm:spPr/>
      <dgm:t>
        <a:bodyPr/>
        <a:lstStyle/>
        <a:p>
          <a:endParaRPr lang="ru-RU" sz="2400"/>
        </a:p>
      </dgm:t>
    </dgm:pt>
    <dgm:pt modelId="{A101E070-1351-473D-86D2-04E53017DAB6}" type="pres">
      <dgm:prSet presAssocID="{0FC6D1E3-C9A3-43C7-A1F0-A3B46E7F900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0D492F-B437-4DB5-8668-FE8015FC4F38}" type="pres">
      <dgm:prSet presAssocID="{AF8189F7-62E8-422F-9377-B6EA5C9D001D}" presName="root" presStyleCnt="0"/>
      <dgm:spPr/>
    </dgm:pt>
    <dgm:pt modelId="{4A2A4636-D8C6-4E22-B9D5-999D44518C24}" type="pres">
      <dgm:prSet presAssocID="{AF8189F7-62E8-422F-9377-B6EA5C9D001D}" presName="rootComposite" presStyleCnt="0"/>
      <dgm:spPr/>
    </dgm:pt>
    <dgm:pt modelId="{C7A8777A-B52C-41BA-9EF5-610960F0D0BA}" type="pres">
      <dgm:prSet presAssocID="{AF8189F7-62E8-422F-9377-B6EA5C9D001D}" presName="rootText" presStyleLbl="node1" presStyleIdx="0" presStyleCnt="5" custScaleX="136939" custScaleY="93838" custLinFactNeighborX="-64058" custLinFactNeighborY="-1292"/>
      <dgm:spPr/>
      <dgm:t>
        <a:bodyPr/>
        <a:lstStyle/>
        <a:p>
          <a:endParaRPr lang="ru-RU"/>
        </a:p>
      </dgm:t>
    </dgm:pt>
    <dgm:pt modelId="{5F4DA445-C8C0-4184-BD7B-E43ED1B17B83}" type="pres">
      <dgm:prSet presAssocID="{AF8189F7-62E8-422F-9377-B6EA5C9D001D}" presName="rootConnector" presStyleLbl="node1" presStyleIdx="0" presStyleCnt="5"/>
      <dgm:spPr/>
      <dgm:t>
        <a:bodyPr/>
        <a:lstStyle/>
        <a:p>
          <a:endParaRPr lang="ru-RU"/>
        </a:p>
      </dgm:t>
    </dgm:pt>
    <dgm:pt modelId="{0E22E90E-AAB3-4FBB-8840-4FB259A3CAD9}" type="pres">
      <dgm:prSet presAssocID="{AF8189F7-62E8-422F-9377-B6EA5C9D001D}" presName="childShape" presStyleCnt="0"/>
      <dgm:spPr/>
    </dgm:pt>
    <dgm:pt modelId="{0FF20C7E-40C9-4455-A937-7E42232E59AD}" type="pres">
      <dgm:prSet presAssocID="{75C34D7F-7F48-4680-92DF-56806AAD37BC}" presName="Name13" presStyleLbl="parChTrans1D2" presStyleIdx="0" presStyleCnt="12"/>
      <dgm:spPr/>
      <dgm:t>
        <a:bodyPr/>
        <a:lstStyle/>
        <a:p>
          <a:endParaRPr lang="ru-RU"/>
        </a:p>
      </dgm:t>
    </dgm:pt>
    <dgm:pt modelId="{FDDACF50-1DF8-4487-8393-E8E9B8F4E923}" type="pres">
      <dgm:prSet presAssocID="{4EB76D17-C080-4D32-8DDF-0DFA3B3F8C94}" presName="childText" presStyleLbl="bgAcc1" presStyleIdx="0" presStyleCnt="12" custScaleX="148493" custScaleY="112893" custLinFactNeighborX="2013" custLinFactNeighborY="-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78D55A-8247-4E95-9541-9AF528057B41}" type="pres">
      <dgm:prSet presAssocID="{952BBE73-7346-4803-A3BD-E9658338AACC}" presName="Name13" presStyleLbl="parChTrans1D2" presStyleIdx="1" presStyleCnt="12"/>
      <dgm:spPr/>
      <dgm:t>
        <a:bodyPr/>
        <a:lstStyle/>
        <a:p>
          <a:endParaRPr lang="ru-RU"/>
        </a:p>
      </dgm:t>
    </dgm:pt>
    <dgm:pt modelId="{E1344F4F-54B6-476F-BC87-510E338CA0E8}" type="pres">
      <dgm:prSet presAssocID="{30CC678C-6503-4046-9C79-4A0136D76DBD}" presName="childText" presStyleLbl="bgAcc1" presStyleIdx="1" presStyleCnt="12" custScaleX="131355" custScaleY="99916" custLinFactNeighborX="-5519" custLinFactNeighborY="66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74CADF-8E10-4E2D-B555-66DD03D772DB}" type="pres">
      <dgm:prSet presAssocID="{EB105357-5DFF-4E08-81EE-43FAD2859E4A}" presName="root" presStyleCnt="0"/>
      <dgm:spPr/>
    </dgm:pt>
    <dgm:pt modelId="{DA36C2B2-72DF-4491-A66E-A61236145BB1}" type="pres">
      <dgm:prSet presAssocID="{EB105357-5DFF-4E08-81EE-43FAD2859E4A}" presName="rootComposite" presStyleCnt="0"/>
      <dgm:spPr/>
    </dgm:pt>
    <dgm:pt modelId="{4B839684-1AD3-4983-AE22-1492D110C9BF}" type="pres">
      <dgm:prSet presAssocID="{EB105357-5DFF-4E08-81EE-43FAD2859E4A}" presName="rootText" presStyleLbl="node1" presStyleIdx="1" presStyleCnt="5" custScaleX="135409" custLinFactNeighborX="-11549" custLinFactNeighborY="6882"/>
      <dgm:spPr/>
      <dgm:t>
        <a:bodyPr/>
        <a:lstStyle/>
        <a:p>
          <a:endParaRPr lang="ru-RU"/>
        </a:p>
      </dgm:t>
    </dgm:pt>
    <dgm:pt modelId="{1A021032-D2B1-4587-8B1F-CEA954F98037}" type="pres">
      <dgm:prSet presAssocID="{EB105357-5DFF-4E08-81EE-43FAD2859E4A}" presName="rootConnector" presStyleLbl="node1" presStyleIdx="1" presStyleCnt="5"/>
      <dgm:spPr/>
      <dgm:t>
        <a:bodyPr/>
        <a:lstStyle/>
        <a:p>
          <a:endParaRPr lang="ru-RU"/>
        </a:p>
      </dgm:t>
    </dgm:pt>
    <dgm:pt modelId="{8CEB6665-D682-412E-8597-495518B7D9FE}" type="pres">
      <dgm:prSet presAssocID="{EB105357-5DFF-4E08-81EE-43FAD2859E4A}" presName="childShape" presStyleCnt="0"/>
      <dgm:spPr/>
    </dgm:pt>
    <dgm:pt modelId="{10D986DC-1FF2-4310-B8B7-A5189B5EF3A8}" type="pres">
      <dgm:prSet presAssocID="{6B1CE601-DDC9-4D02-ABD9-A38A5AF9C5FC}" presName="Name13" presStyleLbl="parChTrans1D2" presStyleIdx="2" presStyleCnt="12"/>
      <dgm:spPr/>
      <dgm:t>
        <a:bodyPr/>
        <a:lstStyle/>
        <a:p>
          <a:endParaRPr lang="ru-RU"/>
        </a:p>
      </dgm:t>
    </dgm:pt>
    <dgm:pt modelId="{947C829D-E11D-40D1-90F0-9E876E999E6F}" type="pres">
      <dgm:prSet presAssocID="{D4703165-D4C2-4B9B-A55F-27A87FF07C9B}" presName="childText" presStyleLbl="bgAcc1" presStyleIdx="2" presStyleCnt="12" custScaleX="179453" custScaleY="232969" custLinFactNeighborX="-8498" custLinFactNeighborY="3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793D8-298A-4CCB-B3B8-BF11D385C7DE}" type="pres">
      <dgm:prSet presAssocID="{C7596146-3684-43CE-B9B1-C8FFA518B475}" presName="Name13" presStyleLbl="parChTrans1D2" presStyleIdx="3" presStyleCnt="12"/>
      <dgm:spPr/>
      <dgm:t>
        <a:bodyPr/>
        <a:lstStyle/>
        <a:p>
          <a:endParaRPr lang="ru-RU"/>
        </a:p>
      </dgm:t>
    </dgm:pt>
    <dgm:pt modelId="{A40C3502-4D80-4330-B5B3-7E0F8CA44D79}" type="pres">
      <dgm:prSet presAssocID="{02EE5135-72E7-4E64-8717-29E94F26E2A9}" presName="childText" presStyleLbl="bgAcc1" presStyleIdx="3" presStyleCnt="12" custScaleX="141234" custScaleY="80272" custLinFactNeighborX="-8498" custLinFactNeighborY="3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EF3276-9C3D-4F2F-8A87-142B30105F9B}" type="pres">
      <dgm:prSet presAssocID="{100ED2E6-7E47-4689-BFB2-AF2B320C3A96}" presName="Name13" presStyleLbl="parChTrans1D2" presStyleIdx="4" presStyleCnt="12"/>
      <dgm:spPr/>
      <dgm:t>
        <a:bodyPr/>
        <a:lstStyle/>
        <a:p>
          <a:endParaRPr lang="ru-RU"/>
        </a:p>
      </dgm:t>
    </dgm:pt>
    <dgm:pt modelId="{3A330823-7496-46D4-8AE7-1C5996F2C5EE}" type="pres">
      <dgm:prSet presAssocID="{F6168F8A-E332-492B-AAEC-4B47E4D3A827}" presName="childText" presStyleLbl="bgAcc1" presStyleIdx="4" presStyleCnt="12" custScaleX="171626" custScaleY="84198" custLinFactNeighborX="-8498" custLinFactNeighborY="3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33DE65-EFD1-43E0-9345-BE00A4417FBA}" type="pres">
      <dgm:prSet presAssocID="{9482EEFF-7088-4710-A627-2A331417559F}" presName="Name13" presStyleLbl="parChTrans1D2" presStyleIdx="5" presStyleCnt="12"/>
      <dgm:spPr/>
      <dgm:t>
        <a:bodyPr/>
        <a:lstStyle/>
        <a:p>
          <a:endParaRPr lang="ru-RU"/>
        </a:p>
      </dgm:t>
    </dgm:pt>
    <dgm:pt modelId="{61E203CF-FCAA-412D-B495-2DA9350E93DA}" type="pres">
      <dgm:prSet presAssocID="{FFF5BC77-2186-4283-A61F-0E1D56361195}" presName="childText" presStyleLbl="bgAcc1" presStyleIdx="5" presStyleCnt="12" custScaleX="174459" custScaleY="51896" custLinFactNeighborX="-8498" custLinFactNeighborY="3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97F26-96C1-4B5E-8F07-F93CD41A89FA}" type="pres">
      <dgm:prSet presAssocID="{EC20102E-1663-40B2-B057-C1A4D95C875B}" presName="Name13" presStyleLbl="parChTrans1D2" presStyleIdx="6" presStyleCnt="12"/>
      <dgm:spPr/>
      <dgm:t>
        <a:bodyPr/>
        <a:lstStyle/>
        <a:p>
          <a:endParaRPr lang="ru-RU"/>
        </a:p>
      </dgm:t>
    </dgm:pt>
    <dgm:pt modelId="{1C216874-9157-4BA7-8403-866A09894980}" type="pres">
      <dgm:prSet presAssocID="{B319BA77-C2D9-4278-B681-C15EDD57F151}" presName="childText" presStyleLbl="bgAcc1" presStyleIdx="6" presStyleCnt="12" custScaleX="156755" custScaleY="84910" custLinFactNeighborX="-8498" custLinFactNeighborY="3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9F34A5-C5A6-450A-882A-A18AE4809378}" type="pres">
      <dgm:prSet presAssocID="{EB2097A7-0865-46E2-85CD-95CDCF306C02}" presName="root" presStyleCnt="0"/>
      <dgm:spPr/>
    </dgm:pt>
    <dgm:pt modelId="{AD295BDD-F0A7-4C45-8E55-84E090308340}" type="pres">
      <dgm:prSet presAssocID="{EB2097A7-0865-46E2-85CD-95CDCF306C02}" presName="rootComposite" presStyleCnt="0"/>
      <dgm:spPr/>
    </dgm:pt>
    <dgm:pt modelId="{65D52BD6-4F88-49BF-82F1-FFA70FFD9DA6}" type="pres">
      <dgm:prSet presAssocID="{EB2097A7-0865-46E2-85CD-95CDCF306C02}" presName="rootText" presStyleLbl="node1" presStyleIdx="2" presStyleCnt="5" custScaleX="195206" custLinFactNeighborX="-7489" custLinFactNeighborY="6882"/>
      <dgm:spPr/>
      <dgm:t>
        <a:bodyPr/>
        <a:lstStyle/>
        <a:p>
          <a:endParaRPr lang="ru-RU"/>
        </a:p>
      </dgm:t>
    </dgm:pt>
    <dgm:pt modelId="{D74DCDE6-2F31-461E-A1BF-5ECC3C2E1B25}" type="pres">
      <dgm:prSet presAssocID="{EB2097A7-0865-46E2-85CD-95CDCF306C02}" presName="rootConnector" presStyleLbl="node1" presStyleIdx="2" presStyleCnt="5"/>
      <dgm:spPr/>
      <dgm:t>
        <a:bodyPr/>
        <a:lstStyle/>
        <a:p>
          <a:endParaRPr lang="ru-RU"/>
        </a:p>
      </dgm:t>
    </dgm:pt>
    <dgm:pt modelId="{B1F26DF7-17F8-4009-93AA-403A9CCA12C5}" type="pres">
      <dgm:prSet presAssocID="{EB2097A7-0865-46E2-85CD-95CDCF306C02}" presName="childShape" presStyleCnt="0"/>
      <dgm:spPr/>
    </dgm:pt>
    <dgm:pt modelId="{5340EDFE-7447-4A0F-9CDC-003D44590BAB}" type="pres">
      <dgm:prSet presAssocID="{3A3C3F4C-6520-4E83-B803-79CA7A7ADF05}" presName="Name13" presStyleLbl="parChTrans1D2" presStyleIdx="7" presStyleCnt="12"/>
      <dgm:spPr/>
      <dgm:t>
        <a:bodyPr/>
        <a:lstStyle/>
        <a:p>
          <a:endParaRPr lang="ru-RU"/>
        </a:p>
      </dgm:t>
    </dgm:pt>
    <dgm:pt modelId="{14977D55-3D16-492D-BDDF-8B1A51C53B7C}" type="pres">
      <dgm:prSet presAssocID="{0E516B8C-21FD-46F4-9A2C-DFF283EAA825}" presName="childText" presStyleLbl="bgAcc1" presStyleIdx="7" presStyleCnt="12" custScaleX="194544" custScaleY="67540" custLinFactNeighborX="-10220" custLinFactNeighborY="-5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59720-2006-43E9-A2A6-C50CB778FF57}" type="pres">
      <dgm:prSet presAssocID="{87E27D4B-6621-4799-9593-E09A630E7496}" presName="root" presStyleCnt="0"/>
      <dgm:spPr/>
    </dgm:pt>
    <dgm:pt modelId="{59CC70F0-226C-4BAF-8A25-3E9F7C4E3550}" type="pres">
      <dgm:prSet presAssocID="{87E27D4B-6621-4799-9593-E09A630E7496}" presName="rootComposite" presStyleCnt="0"/>
      <dgm:spPr/>
    </dgm:pt>
    <dgm:pt modelId="{6BC0DAA3-0E67-4463-BF76-A0C790AC337E}" type="pres">
      <dgm:prSet presAssocID="{87E27D4B-6621-4799-9593-E09A630E7496}" presName="rootText" presStyleLbl="node1" presStyleIdx="3" presStyleCnt="5" custScaleX="173828" custLinFactNeighborX="-20782" custLinFactNeighborY="6882"/>
      <dgm:spPr/>
      <dgm:t>
        <a:bodyPr/>
        <a:lstStyle/>
        <a:p>
          <a:endParaRPr lang="ru-RU"/>
        </a:p>
      </dgm:t>
    </dgm:pt>
    <dgm:pt modelId="{B755BD3C-507B-4D32-9232-A6C561569387}" type="pres">
      <dgm:prSet presAssocID="{87E27D4B-6621-4799-9593-E09A630E7496}" presName="rootConnector" presStyleLbl="node1" presStyleIdx="3" presStyleCnt="5"/>
      <dgm:spPr/>
      <dgm:t>
        <a:bodyPr/>
        <a:lstStyle/>
        <a:p>
          <a:endParaRPr lang="ru-RU"/>
        </a:p>
      </dgm:t>
    </dgm:pt>
    <dgm:pt modelId="{3BA2B580-A7B6-4739-AB6B-BD20ECF955E9}" type="pres">
      <dgm:prSet presAssocID="{87E27D4B-6621-4799-9593-E09A630E7496}" presName="childShape" presStyleCnt="0"/>
      <dgm:spPr/>
    </dgm:pt>
    <dgm:pt modelId="{0AF29664-216D-49AB-9A81-E7A8BAD69AEA}" type="pres">
      <dgm:prSet presAssocID="{234C3138-5DE7-4BCE-9D96-67B383087E57}" presName="Name13" presStyleLbl="parChTrans1D2" presStyleIdx="8" presStyleCnt="12"/>
      <dgm:spPr/>
      <dgm:t>
        <a:bodyPr/>
        <a:lstStyle/>
        <a:p>
          <a:endParaRPr lang="ru-RU"/>
        </a:p>
      </dgm:t>
    </dgm:pt>
    <dgm:pt modelId="{46F98465-62BA-49E4-987F-40399C1C24C2}" type="pres">
      <dgm:prSet presAssocID="{489BE4CC-97FF-4048-9875-0E1DCC278225}" presName="childText" presStyleLbl="bgAcc1" presStyleIdx="8" presStyleCnt="12" custScaleX="198186" custScaleY="147855" custLinFactNeighborX="-25978" custLinFactNeighborY="6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3B9B30-0914-403C-AC2B-67B733068D81}" type="pres">
      <dgm:prSet presAssocID="{9668E9E0-78F5-4CAE-AC79-6A8296890C88}" presName="Name13" presStyleLbl="parChTrans1D2" presStyleIdx="9" presStyleCnt="12"/>
      <dgm:spPr/>
      <dgm:t>
        <a:bodyPr/>
        <a:lstStyle/>
        <a:p>
          <a:endParaRPr lang="ru-RU"/>
        </a:p>
      </dgm:t>
    </dgm:pt>
    <dgm:pt modelId="{F8616ADF-AC8C-41FC-AF84-CFA09CAFA9CB}" type="pres">
      <dgm:prSet presAssocID="{0D9869F6-0641-4F30-A782-CFFA83AD1FED}" presName="childText" presStyleLbl="bgAcc1" presStyleIdx="9" presStyleCnt="12" custScaleX="124159" custScaleY="104410" custLinFactNeighborX="-25978" custLinFactNeighborY="6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CC305-FF7A-43F1-A03A-2BE0ABFB4A73}" type="pres">
      <dgm:prSet presAssocID="{A164A931-CED0-4CCB-9006-C73D64B65964}" presName="root" presStyleCnt="0"/>
      <dgm:spPr/>
    </dgm:pt>
    <dgm:pt modelId="{ADCBD9BF-D58D-4F17-AA38-B45DC66FACF7}" type="pres">
      <dgm:prSet presAssocID="{A164A931-CED0-4CCB-9006-C73D64B65964}" presName="rootComposite" presStyleCnt="0"/>
      <dgm:spPr/>
    </dgm:pt>
    <dgm:pt modelId="{E56D8A92-CBE7-4D0A-B7A3-EDE4176A82F5}" type="pres">
      <dgm:prSet presAssocID="{A164A931-CED0-4CCB-9006-C73D64B65964}" presName="rootText" presStyleLbl="node1" presStyleIdx="4" presStyleCnt="5" custScaleX="132200" custLinFactNeighborX="-12211" custLinFactNeighborY="4558"/>
      <dgm:spPr/>
      <dgm:t>
        <a:bodyPr/>
        <a:lstStyle/>
        <a:p>
          <a:endParaRPr lang="ru-RU"/>
        </a:p>
      </dgm:t>
    </dgm:pt>
    <dgm:pt modelId="{EC0846C4-BBF5-4121-9F45-84EF9DDCE064}" type="pres">
      <dgm:prSet presAssocID="{A164A931-CED0-4CCB-9006-C73D64B65964}" presName="rootConnector" presStyleLbl="node1" presStyleIdx="4" presStyleCnt="5"/>
      <dgm:spPr/>
      <dgm:t>
        <a:bodyPr/>
        <a:lstStyle/>
        <a:p>
          <a:endParaRPr lang="ru-RU"/>
        </a:p>
      </dgm:t>
    </dgm:pt>
    <dgm:pt modelId="{F9C28384-AE10-4D2B-AFFD-A1BDD8EAA697}" type="pres">
      <dgm:prSet presAssocID="{A164A931-CED0-4CCB-9006-C73D64B65964}" presName="childShape" presStyleCnt="0"/>
      <dgm:spPr/>
    </dgm:pt>
    <dgm:pt modelId="{0656FC49-2285-4EE9-A016-588ED6740A04}" type="pres">
      <dgm:prSet presAssocID="{54FF772E-DEBB-4327-9989-434FF78FBA9C}" presName="Name13" presStyleLbl="parChTrans1D2" presStyleIdx="10" presStyleCnt="12"/>
      <dgm:spPr/>
      <dgm:t>
        <a:bodyPr/>
        <a:lstStyle/>
        <a:p>
          <a:endParaRPr lang="ru-RU"/>
        </a:p>
      </dgm:t>
    </dgm:pt>
    <dgm:pt modelId="{9A2733D5-E0B0-4E39-BE05-9ABD692E3D36}" type="pres">
      <dgm:prSet presAssocID="{8E856A79-EA74-4B04-AD5D-4D96B0E6E8E7}" presName="childText" presStyleLbl="bgAcc1" presStyleIdx="10" presStyleCnt="12" custScaleX="137505" custScaleY="172367" custLinFactNeighborX="-15124" custLinFactNeighborY="13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827231-2797-45B9-B84D-65C968A80AD1}" type="pres">
      <dgm:prSet presAssocID="{8C585BD7-D191-4AB4-B454-8B9D6662268F}" presName="Name13" presStyleLbl="parChTrans1D2" presStyleIdx="11" presStyleCnt="12"/>
      <dgm:spPr/>
      <dgm:t>
        <a:bodyPr/>
        <a:lstStyle/>
        <a:p>
          <a:endParaRPr lang="ru-RU"/>
        </a:p>
      </dgm:t>
    </dgm:pt>
    <dgm:pt modelId="{2190A875-11E7-4CE9-8C8F-7CA0B55995CF}" type="pres">
      <dgm:prSet presAssocID="{6A8FE472-329F-4412-9E39-572AADC464A3}" presName="childText" presStyleLbl="bgAcc1" presStyleIdx="11" presStyleCnt="12" custScaleX="137505" custScaleY="155753" custLinFactNeighborX="-21603" custLinFactNeighborY="25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BBD663-7489-4E36-9DD9-F9BDDEB043FC}" type="presOf" srcId="{54FF772E-DEBB-4327-9989-434FF78FBA9C}" destId="{0656FC49-2285-4EE9-A016-588ED6740A04}" srcOrd="0" destOrd="0" presId="urn:microsoft.com/office/officeart/2005/8/layout/hierarchy3"/>
    <dgm:cxn modelId="{4EA4A47F-5ED6-4A80-909E-21972A739381}" type="presOf" srcId="{FFF5BC77-2186-4283-A61F-0E1D56361195}" destId="{61E203CF-FCAA-412D-B495-2DA9350E93DA}" srcOrd="0" destOrd="0" presId="urn:microsoft.com/office/officeart/2005/8/layout/hierarchy3"/>
    <dgm:cxn modelId="{2E6930D1-B06D-4FC7-95C3-96C1E156AFC1}" srcId="{AF8189F7-62E8-422F-9377-B6EA5C9D001D}" destId="{30CC678C-6503-4046-9C79-4A0136D76DBD}" srcOrd="1" destOrd="0" parTransId="{952BBE73-7346-4803-A3BD-E9658338AACC}" sibTransId="{9443F7BC-7DC3-445F-B3EB-67E0E3814531}"/>
    <dgm:cxn modelId="{685EE178-22F0-4E3D-96B0-D7AB9950A675}" type="presOf" srcId="{EC20102E-1663-40B2-B057-C1A4D95C875B}" destId="{C2E97F26-96C1-4B5E-8F07-F93CD41A89FA}" srcOrd="0" destOrd="0" presId="urn:microsoft.com/office/officeart/2005/8/layout/hierarchy3"/>
    <dgm:cxn modelId="{F3071B85-AD59-42A5-A537-6A5E050A9C6D}" srcId="{AF8189F7-62E8-422F-9377-B6EA5C9D001D}" destId="{4EB76D17-C080-4D32-8DDF-0DFA3B3F8C94}" srcOrd="0" destOrd="0" parTransId="{75C34D7F-7F48-4680-92DF-56806AAD37BC}" sibTransId="{1BDF9DEF-71CE-447B-A1C3-5A1CC7D40F55}"/>
    <dgm:cxn modelId="{172DCF7E-4259-4E77-9039-6829C635DDDE}" type="presOf" srcId="{02EE5135-72E7-4E64-8717-29E94F26E2A9}" destId="{A40C3502-4D80-4330-B5B3-7E0F8CA44D79}" srcOrd="0" destOrd="0" presId="urn:microsoft.com/office/officeart/2005/8/layout/hierarchy3"/>
    <dgm:cxn modelId="{B8F3AA6A-18FB-4AEF-99D5-FF1F5528EC43}" type="presOf" srcId="{100ED2E6-7E47-4689-BFB2-AF2B320C3A96}" destId="{FFEF3276-9C3D-4F2F-8A87-142B30105F9B}" srcOrd="0" destOrd="0" presId="urn:microsoft.com/office/officeart/2005/8/layout/hierarchy3"/>
    <dgm:cxn modelId="{31EB7DFD-FAB9-481F-8AA7-65A07684FA18}" srcId="{0FC6D1E3-C9A3-43C7-A1F0-A3B46E7F9004}" destId="{A164A931-CED0-4CCB-9006-C73D64B65964}" srcOrd="4" destOrd="0" parTransId="{D4646993-4682-483C-A9CE-2C237D4B7037}" sibTransId="{38712E95-26F0-4B3A-9D28-EB791E597B5C}"/>
    <dgm:cxn modelId="{3EAFC244-D027-43B0-8A53-29B7E4013576}" type="presOf" srcId="{87E27D4B-6621-4799-9593-E09A630E7496}" destId="{B755BD3C-507B-4D32-9232-A6C561569387}" srcOrd="1" destOrd="0" presId="urn:microsoft.com/office/officeart/2005/8/layout/hierarchy3"/>
    <dgm:cxn modelId="{140F617C-F124-4ED1-B01E-46A84A79F689}" type="presOf" srcId="{D4703165-D4C2-4B9B-A55F-27A87FF07C9B}" destId="{947C829D-E11D-40D1-90F0-9E876E999E6F}" srcOrd="0" destOrd="0" presId="urn:microsoft.com/office/officeart/2005/8/layout/hierarchy3"/>
    <dgm:cxn modelId="{252C780D-F110-40A2-8D75-FD1AEDECA1C4}" srcId="{EB2097A7-0865-46E2-85CD-95CDCF306C02}" destId="{0E516B8C-21FD-46F4-9A2C-DFF283EAA825}" srcOrd="0" destOrd="0" parTransId="{3A3C3F4C-6520-4E83-B803-79CA7A7ADF05}" sibTransId="{6E678E49-D69B-4DCD-894B-B1B5A2BEFBF0}"/>
    <dgm:cxn modelId="{EDE74FEB-05B3-41DF-B478-861667E6BD6D}" srcId="{EB105357-5DFF-4E08-81EE-43FAD2859E4A}" destId="{FFF5BC77-2186-4283-A61F-0E1D56361195}" srcOrd="3" destOrd="0" parTransId="{9482EEFF-7088-4710-A627-2A331417559F}" sibTransId="{5BA04F54-4323-4099-980F-8995D9891C40}"/>
    <dgm:cxn modelId="{9E05FC21-86D5-4A49-9660-ABA6C4402150}" srcId="{A164A931-CED0-4CCB-9006-C73D64B65964}" destId="{8E856A79-EA74-4B04-AD5D-4D96B0E6E8E7}" srcOrd="0" destOrd="0" parTransId="{54FF772E-DEBB-4327-9989-434FF78FBA9C}" sibTransId="{BB5CEF0A-F8DB-49BE-A4B1-13C8670FDCA3}"/>
    <dgm:cxn modelId="{4AAB1047-D44F-429B-B1E4-4C824F409AFC}" type="presOf" srcId="{9482EEFF-7088-4710-A627-2A331417559F}" destId="{0533DE65-EFD1-43E0-9345-BE00A4417FBA}" srcOrd="0" destOrd="0" presId="urn:microsoft.com/office/officeart/2005/8/layout/hierarchy3"/>
    <dgm:cxn modelId="{9D97A68D-FFD7-4C86-A593-B74D902AD2C9}" type="presOf" srcId="{234C3138-5DE7-4BCE-9D96-67B383087E57}" destId="{0AF29664-216D-49AB-9A81-E7A8BAD69AEA}" srcOrd="0" destOrd="0" presId="urn:microsoft.com/office/officeart/2005/8/layout/hierarchy3"/>
    <dgm:cxn modelId="{3736BEF4-27A8-49D7-819E-892173F9003E}" type="presOf" srcId="{EB2097A7-0865-46E2-85CD-95CDCF306C02}" destId="{D74DCDE6-2F31-461E-A1BF-5ECC3C2E1B25}" srcOrd="1" destOrd="0" presId="urn:microsoft.com/office/officeart/2005/8/layout/hierarchy3"/>
    <dgm:cxn modelId="{BCF47E7F-BB64-4B2F-8E14-1D1DD3D3D651}" type="presOf" srcId="{EB105357-5DFF-4E08-81EE-43FAD2859E4A}" destId="{4B839684-1AD3-4983-AE22-1492D110C9BF}" srcOrd="0" destOrd="0" presId="urn:microsoft.com/office/officeart/2005/8/layout/hierarchy3"/>
    <dgm:cxn modelId="{55F8C1F3-8758-44E7-8CBE-C02784AB0B03}" type="presOf" srcId="{0FC6D1E3-C9A3-43C7-A1F0-A3B46E7F9004}" destId="{A101E070-1351-473D-86D2-04E53017DAB6}" srcOrd="0" destOrd="0" presId="urn:microsoft.com/office/officeart/2005/8/layout/hierarchy3"/>
    <dgm:cxn modelId="{C2EAA9CC-1699-4248-9DB0-B47ADDD52398}" srcId="{EB105357-5DFF-4E08-81EE-43FAD2859E4A}" destId="{F6168F8A-E332-492B-AAEC-4B47E4D3A827}" srcOrd="2" destOrd="0" parTransId="{100ED2E6-7E47-4689-BFB2-AF2B320C3A96}" sibTransId="{84846C74-F455-4E50-A41D-6178AF546D89}"/>
    <dgm:cxn modelId="{E76D231E-F518-47DC-8BF9-46F3ED6357B3}" type="presOf" srcId="{8C585BD7-D191-4AB4-B454-8B9D6662268F}" destId="{F7827231-2797-45B9-B84D-65C968A80AD1}" srcOrd="0" destOrd="0" presId="urn:microsoft.com/office/officeart/2005/8/layout/hierarchy3"/>
    <dgm:cxn modelId="{D4839B78-2350-461E-A3CA-67B3CC967178}" srcId="{0FC6D1E3-C9A3-43C7-A1F0-A3B46E7F9004}" destId="{EB105357-5DFF-4E08-81EE-43FAD2859E4A}" srcOrd="1" destOrd="0" parTransId="{2798FEA1-6DFC-4D8F-8EE4-C55ACBC0B355}" sibTransId="{840A409A-4941-420F-B613-C044E3643F43}"/>
    <dgm:cxn modelId="{838CE9BE-3D96-45A0-B5A3-AB65A3391FC0}" type="presOf" srcId="{6A8FE472-329F-4412-9E39-572AADC464A3}" destId="{2190A875-11E7-4CE9-8C8F-7CA0B55995CF}" srcOrd="0" destOrd="0" presId="urn:microsoft.com/office/officeart/2005/8/layout/hierarchy3"/>
    <dgm:cxn modelId="{279463D2-A236-4BC9-BE29-EA34EE9CD2FD}" type="presOf" srcId="{952BBE73-7346-4803-A3BD-E9658338AACC}" destId="{CA78D55A-8247-4E95-9541-9AF528057B41}" srcOrd="0" destOrd="0" presId="urn:microsoft.com/office/officeart/2005/8/layout/hierarchy3"/>
    <dgm:cxn modelId="{D9F52082-860F-4F0B-AE7D-59DDBCBAE2F5}" srcId="{0FC6D1E3-C9A3-43C7-A1F0-A3B46E7F9004}" destId="{87E27D4B-6621-4799-9593-E09A630E7496}" srcOrd="3" destOrd="0" parTransId="{BB89DE96-8FBB-4DB7-8511-81A7D0C04E70}" sibTransId="{853399C3-EF0E-4807-8456-FA01C849C1B7}"/>
    <dgm:cxn modelId="{E30FE12D-E9D6-4CEE-BDE6-22396ACDAF99}" type="presOf" srcId="{75C34D7F-7F48-4680-92DF-56806AAD37BC}" destId="{0FF20C7E-40C9-4455-A937-7E42232E59AD}" srcOrd="0" destOrd="0" presId="urn:microsoft.com/office/officeart/2005/8/layout/hierarchy3"/>
    <dgm:cxn modelId="{288656DA-1260-4777-8060-5783BB380B25}" type="presOf" srcId="{B319BA77-C2D9-4278-B681-C15EDD57F151}" destId="{1C216874-9157-4BA7-8403-866A09894980}" srcOrd="0" destOrd="0" presId="urn:microsoft.com/office/officeart/2005/8/layout/hierarchy3"/>
    <dgm:cxn modelId="{C06D84FE-FB66-47F7-B2BB-8915F453770B}" srcId="{EB105357-5DFF-4E08-81EE-43FAD2859E4A}" destId="{02EE5135-72E7-4E64-8717-29E94F26E2A9}" srcOrd="1" destOrd="0" parTransId="{C7596146-3684-43CE-B9B1-C8FFA518B475}" sibTransId="{3036C46F-B80A-4607-8D70-F1E77447B4F0}"/>
    <dgm:cxn modelId="{845ED222-7C68-4F59-8AA2-A23C12940966}" srcId="{87E27D4B-6621-4799-9593-E09A630E7496}" destId="{489BE4CC-97FF-4048-9875-0E1DCC278225}" srcOrd="0" destOrd="0" parTransId="{234C3138-5DE7-4BCE-9D96-67B383087E57}" sibTransId="{4A2F6B6A-AC31-48D7-8EF5-8BB3E842FB86}"/>
    <dgm:cxn modelId="{DD490D9C-06C7-4EC5-8830-FE9AD98F48E8}" type="presOf" srcId="{C7596146-3684-43CE-B9B1-C8FFA518B475}" destId="{75E793D8-298A-4CCB-B3B8-BF11D385C7DE}" srcOrd="0" destOrd="0" presId="urn:microsoft.com/office/officeart/2005/8/layout/hierarchy3"/>
    <dgm:cxn modelId="{79AAA672-5EC9-4172-B2B0-103E1F4F750B}" type="presOf" srcId="{8E856A79-EA74-4B04-AD5D-4D96B0E6E8E7}" destId="{9A2733D5-E0B0-4E39-BE05-9ABD692E3D36}" srcOrd="0" destOrd="0" presId="urn:microsoft.com/office/officeart/2005/8/layout/hierarchy3"/>
    <dgm:cxn modelId="{12D3F50F-D91D-4559-8273-C16E2BFEBD08}" srcId="{87E27D4B-6621-4799-9593-E09A630E7496}" destId="{0D9869F6-0641-4F30-A782-CFFA83AD1FED}" srcOrd="1" destOrd="0" parTransId="{9668E9E0-78F5-4CAE-AC79-6A8296890C88}" sibTransId="{68F857AD-B160-4062-92A5-7E54F7F0D15A}"/>
    <dgm:cxn modelId="{077B2A8B-CF73-44F4-B18F-7E064DAB4F22}" srcId="{0FC6D1E3-C9A3-43C7-A1F0-A3B46E7F9004}" destId="{EB2097A7-0865-46E2-85CD-95CDCF306C02}" srcOrd="2" destOrd="0" parTransId="{24FEB1E6-AE98-4B34-B0E2-266D535A7C34}" sibTransId="{7F0B8B74-3964-40F6-8F44-1D9C50346CB5}"/>
    <dgm:cxn modelId="{7D6199F4-4A97-4791-8C4E-C71FA173BA56}" srcId="{EB105357-5DFF-4E08-81EE-43FAD2859E4A}" destId="{B319BA77-C2D9-4278-B681-C15EDD57F151}" srcOrd="4" destOrd="0" parTransId="{EC20102E-1663-40B2-B057-C1A4D95C875B}" sibTransId="{1749B9FF-D332-45A1-8E63-8EC9536A459E}"/>
    <dgm:cxn modelId="{3EAC2869-20D9-4325-9A5D-D8C282D7C766}" type="presOf" srcId="{AF8189F7-62E8-422F-9377-B6EA5C9D001D}" destId="{C7A8777A-B52C-41BA-9EF5-610960F0D0BA}" srcOrd="0" destOrd="0" presId="urn:microsoft.com/office/officeart/2005/8/layout/hierarchy3"/>
    <dgm:cxn modelId="{5622B0A3-E941-48B7-A9BB-CB8573D40D5D}" type="presOf" srcId="{3A3C3F4C-6520-4E83-B803-79CA7A7ADF05}" destId="{5340EDFE-7447-4A0F-9CDC-003D44590BAB}" srcOrd="0" destOrd="0" presId="urn:microsoft.com/office/officeart/2005/8/layout/hierarchy3"/>
    <dgm:cxn modelId="{D9F20F4C-697A-418F-AFDD-FC2EE11DD0F0}" type="presOf" srcId="{30CC678C-6503-4046-9C79-4A0136D76DBD}" destId="{E1344F4F-54B6-476F-BC87-510E338CA0E8}" srcOrd="0" destOrd="0" presId="urn:microsoft.com/office/officeart/2005/8/layout/hierarchy3"/>
    <dgm:cxn modelId="{96E49FCE-6C39-4B64-BF63-62D067916783}" srcId="{A164A931-CED0-4CCB-9006-C73D64B65964}" destId="{6A8FE472-329F-4412-9E39-572AADC464A3}" srcOrd="1" destOrd="0" parTransId="{8C585BD7-D191-4AB4-B454-8B9D6662268F}" sibTransId="{D5C245FA-C522-49BB-81F3-798874C80304}"/>
    <dgm:cxn modelId="{18200C0D-50B0-4236-8AE0-68114B7F7FF7}" type="presOf" srcId="{F6168F8A-E332-492B-AAEC-4B47E4D3A827}" destId="{3A330823-7496-46D4-8AE7-1C5996F2C5EE}" srcOrd="0" destOrd="0" presId="urn:microsoft.com/office/officeart/2005/8/layout/hierarchy3"/>
    <dgm:cxn modelId="{03B66141-37F6-4DE0-8EED-D3BA9B63CF82}" type="presOf" srcId="{A164A931-CED0-4CCB-9006-C73D64B65964}" destId="{E56D8A92-CBE7-4D0A-B7A3-EDE4176A82F5}" srcOrd="0" destOrd="0" presId="urn:microsoft.com/office/officeart/2005/8/layout/hierarchy3"/>
    <dgm:cxn modelId="{43FFC14B-A4AB-4BD9-B8D3-181B32A75D09}" type="presOf" srcId="{4EB76D17-C080-4D32-8DDF-0DFA3B3F8C94}" destId="{FDDACF50-1DF8-4487-8393-E8E9B8F4E923}" srcOrd="0" destOrd="0" presId="urn:microsoft.com/office/officeart/2005/8/layout/hierarchy3"/>
    <dgm:cxn modelId="{1F58233A-6B0F-4922-89A4-E9D034893AB2}" type="presOf" srcId="{87E27D4B-6621-4799-9593-E09A630E7496}" destId="{6BC0DAA3-0E67-4463-BF76-A0C790AC337E}" srcOrd="0" destOrd="0" presId="urn:microsoft.com/office/officeart/2005/8/layout/hierarchy3"/>
    <dgm:cxn modelId="{26741073-D714-4A70-A073-07F0799223DE}" type="presOf" srcId="{EB105357-5DFF-4E08-81EE-43FAD2859E4A}" destId="{1A021032-D2B1-4587-8B1F-CEA954F98037}" srcOrd="1" destOrd="0" presId="urn:microsoft.com/office/officeart/2005/8/layout/hierarchy3"/>
    <dgm:cxn modelId="{3A7A52DC-7BB5-44BC-A0C0-FF675CBE28C0}" srcId="{EB105357-5DFF-4E08-81EE-43FAD2859E4A}" destId="{D4703165-D4C2-4B9B-A55F-27A87FF07C9B}" srcOrd="0" destOrd="0" parTransId="{6B1CE601-DDC9-4D02-ABD9-A38A5AF9C5FC}" sibTransId="{ADDB695A-B22F-46B5-8E49-6B161B671FAA}"/>
    <dgm:cxn modelId="{0D337214-6692-40B2-AA6E-A4D87491916A}" srcId="{0FC6D1E3-C9A3-43C7-A1F0-A3B46E7F9004}" destId="{AF8189F7-62E8-422F-9377-B6EA5C9D001D}" srcOrd="0" destOrd="0" parTransId="{26D6A70F-C991-4A83-90C4-65B420F27D93}" sibTransId="{9931098E-01A9-4337-8CD7-E1E593F06B77}"/>
    <dgm:cxn modelId="{EDD8A7CF-867A-4FEC-9E7C-54166B96148D}" type="presOf" srcId="{AF8189F7-62E8-422F-9377-B6EA5C9D001D}" destId="{5F4DA445-C8C0-4184-BD7B-E43ED1B17B83}" srcOrd="1" destOrd="0" presId="urn:microsoft.com/office/officeart/2005/8/layout/hierarchy3"/>
    <dgm:cxn modelId="{D7E8CEC2-6631-429C-BDBC-BFE4ECCC318D}" type="presOf" srcId="{A164A931-CED0-4CCB-9006-C73D64B65964}" destId="{EC0846C4-BBF5-4121-9F45-84EF9DDCE064}" srcOrd="1" destOrd="0" presId="urn:microsoft.com/office/officeart/2005/8/layout/hierarchy3"/>
    <dgm:cxn modelId="{442FFB0D-FAA5-4FB1-ABA6-27EA385A9960}" type="presOf" srcId="{9668E9E0-78F5-4CAE-AC79-6A8296890C88}" destId="{8C3B9B30-0914-403C-AC2B-67B733068D81}" srcOrd="0" destOrd="0" presId="urn:microsoft.com/office/officeart/2005/8/layout/hierarchy3"/>
    <dgm:cxn modelId="{E4CC6288-7D89-4234-B44A-2B4DFB2E1FD2}" type="presOf" srcId="{489BE4CC-97FF-4048-9875-0E1DCC278225}" destId="{46F98465-62BA-49E4-987F-40399C1C24C2}" srcOrd="0" destOrd="0" presId="urn:microsoft.com/office/officeart/2005/8/layout/hierarchy3"/>
    <dgm:cxn modelId="{5C6934AE-0B63-4741-AF2C-7010CB1BB679}" type="presOf" srcId="{0E516B8C-21FD-46F4-9A2C-DFF283EAA825}" destId="{14977D55-3D16-492D-BDDF-8B1A51C53B7C}" srcOrd="0" destOrd="0" presId="urn:microsoft.com/office/officeart/2005/8/layout/hierarchy3"/>
    <dgm:cxn modelId="{A83C1729-F710-4914-BF1F-632949C62C20}" type="presOf" srcId="{0D9869F6-0641-4F30-A782-CFFA83AD1FED}" destId="{F8616ADF-AC8C-41FC-AF84-CFA09CAFA9CB}" srcOrd="0" destOrd="0" presId="urn:microsoft.com/office/officeart/2005/8/layout/hierarchy3"/>
    <dgm:cxn modelId="{555A70BC-86F3-4E9F-A90A-DA8CED2F1C50}" type="presOf" srcId="{6B1CE601-DDC9-4D02-ABD9-A38A5AF9C5FC}" destId="{10D986DC-1FF2-4310-B8B7-A5189B5EF3A8}" srcOrd="0" destOrd="0" presId="urn:microsoft.com/office/officeart/2005/8/layout/hierarchy3"/>
    <dgm:cxn modelId="{B0DA07C3-7D8F-47C6-9A90-57676D16A619}" type="presOf" srcId="{EB2097A7-0865-46E2-85CD-95CDCF306C02}" destId="{65D52BD6-4F88-49BF-82F1-FFA70FFD9DA6}" srcOrd="0" destOrd="0" presId="urn:microsoft.com/office/officeart/2005/8/layout/hierarchy3"/>
    <dgm:cxn modelId="{A4713842-9598-4997-BA2D-5B23455753FA}" type="presParOf" srcId="{A101E070-1351-473D-86D2-04E53017DAB6}" destId="{120D492F-B437-4DB5-8668-FE8015FC4F38}" srcOrd="0" destOrd="0" presId="urn:microsoft.com/office/officeart/2005/8/layout/hierarchy3"/>
    <dgm:cxn modelId="{DADECE41-FCC5-4D7D-9E05-159DBC5F3A7C}" type="presParOf" srcId="{120D492F-B437-4DB5-8668-FE8015FC4F38}" destId="{4A2A4636-D8C6-4E22-B9D5-999D44518C24}" srcOrd="0" destOrd="0" presId="urn:microsoft.com/office/officeart/2005/8/layout/hierarchy3"/>
    <dgm:cxn modelId="{C5A8F086-0D87-4E1B-A36E-083D3330185E}" type="presParOf" srcId="{4A2A4636-D8C6-4E22-B9D5-999D44518C24}" destId="{C7A8777A-B52C-41BA-9EF5-610960F0D0BA}" srcOrd="0" destOrd="0" presId="urn:microsoft.com/office/officeart/2005/8/layout/hierarchy3"/>
    <dgm:cxn modelId="{B162D160-5039-4C5A-9692-64B618B26DC0}" type="presParOf" srcId="{4A2A4636-D8C6-4E22-B9D5-999D44518C24}" destId="{5F4DA445-C8C0-4184-BD7B-E43ED1B17B83}" srcOrd="1" destOrd="0" presId="urn:microsoft.com/office/officeart/2005/8/layout/hierarchy3"/>
    <dgm:cxn modelId="{370E4F24-7202-43D9-82DC-EF96A78D9290}" type="presParOf" srcId="{120D492F-B437-4DB5-8668-FE8015FC4F38}" destId="{0E22E90E-AAB3-4FBB-8840-4FB259A3CAD9}" srcOrd="1" destOrd="0" presId="urn:microsoft.com/office/officeart/2005/8/layout/hierarchy3"/>
    <dgm:cxn modelId="{5EEEF8F5-E150-441F-805D-6CD05E92ADE8}" type="presParOf" srcId="{0E22E90E-AAB3-4FBB-8840-4FB259A3CAD9}" destId="{0FF20C7E-40C9-4455-A937-7E42232E59AD}" srcOrd="0" destOrd="0" presId="urn:microsoft.com/office/officeart/2005/8/layout/hierarchy3"/>
    <dgm:cxn modelId="{1ACDF8F4-DCF0-41FA-9FA6-28CA9007CA43}" type="presParOf" srcId="{0E22E90E-AAB3-4FBB-8840-4FB259A3CAD9}" destId="{FDDACF50-1DF8-4487-8393-E8E9B8F4E923}" srcOrd="1" destOrd="0" presId="urn:microsoft.com/office/officeart/2005/8/layout/hierarchy3"/>
    <dgm:cxn modelId="{8A5F2CE0-0798-4F77-9C0E-7603009B80C9}" type="presParOf" srcId="{0E22E90E-AAB3-4FBB-8840-4FB259A3CAD9}" destId="{CA78D55A-8247-4E95-9541-9AF528057B41}" srcOrd="2" destOrd="0" presId="urn:microsoft.com/office/officeart/2005/8/layout/hierarchy3"/>
    <dgm:cxn modelId="{5BDD9132-676F-4B4A-8003-D1189589C19D}" type="presParOf" srcId="{0E22E90E-AAB3-4FBB-8840-4FB259A3CAD9}" destId="{E1344F4F-54B6-476F-BC87-510E338CA0E8}" srcOrd="3" destOrd="0" presId="urn:microsoft.com/office/officeart/2005/8/layout/hierarchy3"/>
    <dgm:cxn modelId="{657F0CE2-C0A9-4C51-B1FC-B1B732D42D8B}" type="presParOf" srcId="{A101E070-1351-473D-86D2-04E53017DAB6}" destId="{8974CADF-8E10-4E2D-B555-66DD03D772DB}" srcOrd="1" destOrd="0" presId="urn:microsoft.com/office/officeart/2005/8/layout/hierarchy3"/>
    <dgm:cxn modelId="{777C08F0-4F60-4EA2-ADAA-884897CAB046}" type="presParOf" srcId="{8974CADF-8E10-4E2D-B555-66DD03D772DB}" destId="{DA36C2B2-72DF-4491-A66E-A61236145BB1}" srcOrd="0" destOrd="0" presId="urn:microsoft.com/office/officeart/2005/8/layout/hierarchy3"/>
    <dgm:cxn modelId="{BDDACFC5-D0F8-4AAD-B579-6A1EC0657B11}" type="presParOf" srcId="{DA36C2B2-72DF-4491-A66E-A61236145BB1}" destId="{4B839684-1AD3-4983-AE22-1492D110C9BF}" srcOrd="0" destOrd="0" presId="urn:microsoft.com/office/officeart/2005/8/layout/hierarchy3"/>
    <dgm:cxn modelId="{437EA0EB-A6E2-4A81-BEA3-4B4B48733CD6}" type="presParOf" srcId="{DA36C2B2-72DF-4491-A66E-A61236145BB1}" destId="{1A021032-D2B1-4587-8B1F-CEA954F98037}" srcOrd="1" destOrd="0" presId="urn:microsoft.com/office/officeart/2005/8/layout/hierarchy3"/>
    <dgm:cxn modelId="{D9611028-3C62-4600-9C97-B09D22110278}" type="presParOf" srcId="{8974CADF-8E10-4E2D-B555-66DD03D772DB}" destId="{8CEB6665-D682-412E-8597-495518B7D9FE}" srcOrd="1" destOrd="0" presId="urn:microsoft.com/office/officeart/2005/8/layout/hierarchy3"/>
    <dgm:cxn modelId="{3F342346-FB0B-48FB-95D5-654196DC013A}" type="presParOf" srcId="{8CEB6665-D682-412E-8597-495518B7D9FE}" destId="{10D986DC-1FF2-4310-B8B7-A5189B5EF3A8}" srcOrd="0" destOrd="0" presId="urn:microsoft.com/office/officeart/2005/8/layout/hierarchy3"/>
    <dgm:cxn modelId="{51225B93-8FBE-4B19-BF38-2549DE621E48}" type="presParOf" srcId="{8CEB6665-D682-412E-8597-495518B7D9FE}" destId="{947C829D-E11D-40D1-90F0-9E876E999E6F}" srcOrd="1" destOrd="0" presId="urn:microsoft.com/office/officeart/2005/8/layout/hierarchy3"/>
    <dgm:cxn modelId="{7357E103-866D-436F-8C9B-75A4CEAE34B9}" type="presParOf" srcId="{8CEB6665-D682-412E-8597-495518B7D9FE}" destId="{75E793D8-298A-4CCB-B3B8-BF11D385C7DE}" srcOrd="2" destOrd="0" presId="urn:microsoft.com/office/officeart/2005/8/layout/hierarchy3"/>
    <dgm:cxn modelId="{98955B0D-92EE-46B5-8E73-AB1751B524D9}" type="presParOf" srcId="{8CEB6665-D682-412E-8597-495518B7D9FE}" destId="{A40C3502-4D80-4330-B5B3-7E0F8CA44D79}" srcOrd="3" destOrd="0" presId="urn:microsoft.com/office/officeart/2005/8/layout/hierarchy3"/>
    <dgm:cxn modelId="{7FB75E3F-DED9-460C-A27F-E8A7A4207D4E}" type="presParOf" srcId="{8CEB6665-D682-412E-8597-495518B7D9FE}" destId="{FFEF3276-9C3D-4F2F-8A87-142B30105F9B}" srcOrd="4" destOrd="0" presId="urn:microsoft.com/office/officeart/2005/8/layout/hierarchy3"/>
    <dgm:cxn modelId="{86256585-CE56-4686-8DD8-6338C3D3574E}" type="presParOf" srcId="{8CEB6665-D682-412E-8597-495518B7D9FE}" destId="{3A330823-7496-46D4-8AE7-1C5996F2C5EE}" srcOrd="5" destOrd="0" presId="urn:microsoft.com/office/officeart/2005/8/layout/hierarchy3"/>
    <dgm:cxn modelId="{7120D52F-CB3D-498E-8C8D-29FBFF363CEF}" type="presParOf" srcId="{8CEB6665-D682-412E-8597-495518B7D9FE}" destId="{0533DE65-EFD1-43E0-9345-BE00A4417FBA}" srcOrd="6" destOrd="0" presId="urn:microsoft.com/office/officeart/2005/8/layout/hierarchy3"/>
    <dgm:cxn modelId="{D2679288-ACC6-48B7-9B06-601AA2505140}" type="presParOf" srcId="{8CEB6665-D682-412E-8597-495518B7D9FE}" destId="{61E203CF-FCAA-412D-B495-2DA9350E93DA}" srcOrd="7" destOrd="0" presId="urn:microsoft.com/office/officeart/2005/8/layout/hierarchy3"/>
    <dgm:cxn modelId="{66CDE6D2-6E76-4C9D-92F1-DF50940F24FF}" type="presParOf" srcId="{8CEB6665-D682-412E-8597-495518B7D9FE}" destId="{C2E97F26-96C1-4B5E-8F07-F93CD41A89FA}" srcOrd="8" destOrd="0" presId="urn:microsoft.com/office/officeart/2005/8/layout/hierarchy3"/>
    <dgm:cxn modelId="{A8332F48-8ADF-42C0-9879-A78FB02C15A7}" type="presParOf" srcId="{8CEB6665-D682-412E-8597-495518B7D9FE}" destId="{1C216874-9157-4BA7-8403-866A09894980}" srcOrd="9" destOrd="0" presId="urn:microsoft.com/office/officeart/2005/8/layout/hierarchy3"/>
    <dgm:cxn modelId="{2A6DFA8F-EAA8-44E4-AE51-125A7738C645}" type="presParOf" srcId="{A101E070-1351-473D-86D2-04E53017DAB6}" destId="{7B9F34A5-C5A6-450A-882A-A18AE4809378}" srcOrd="2" destOrd="0" presId="urn:microsoft.com/office/officeart/2005/8/layout/hierarchy3"/>
    <dgm:cxn modelId="{635BA3AA-40F2-4225-BB5E-FB65B7C6A32A}" type="presParOf" srcId="{7B9F34A5-C5A6-450A-882A-A18AE4809378}" destId="{AD295BDD-F0A7-4C45-8E55-84E090308340}" srcOrd="0" destOrd="0" presId="urn:microsoft.com/office/officeart/2005/8/layout/hierarchy3"/>
    <dgm:cxn modelId="{2D8B1F1A-3425-4B4B-8144-C5A229F4F7AA}" type="presParOf" srcId="{AD295BDD-F0A7-4C45-8E55-84E090308340}" destId="{65D52BD6-4F88-49BF-82F1-FFA70FFD9DA6}" srcOrd="0" destOrd="0" presId="urn:microsoft.com/office/officeart/2005/8/layout/hierarchy3"/>
    <dgm:cxn modelId="{94FE65B4-6269-4240-8295-27AFE8FCAE25}" type="presParOf" srcId="{AD295BDD-F0A7-4C45-8E55-84E090308340}" destId="{D74DCDE6-2F31-461E-A1BF-5ECC3C2E1B25}" srcOrd="1" destOrd="0" presId="urn:microsoft.com/office/officeart/2005/8/layout/hierarchy3"/>
    <dgm:cxn modelId="{22580249-9408-4F28-BC9F-69525666CEE6}" type="presParOf" srcId="{7B9F34A5-C5A6-450A-882A-A18AE4809378}" destId="{B1F26DF7-17F8-4009-93AA-403A9CCA12C5}" srcOrd="1" destOrd="0" presId="urn:microsoft.com/office/officeart/2005/8/layout/hierarchy3"/>
    <dgm:cxn modelId="{A18DA752-4F44-4E01-A992-E60D20F9B710}" type="presParOf" srcId="{B1F26DF7-17F8-4009-93AA-403A9CCA12C5}" destId="{5340EDFE-7447-4A0F-9CDC-003D44590BAB}" srcOrd="0" destOrd="0" presId="urn:microsoft.com/office/officeart/2005/8/layout/hierarchy3"/>
    <dgm:cxn modelId="{B6EFAA17-ABB4-4480-8556-A9449FBC046F}" type="presParOf" srcId="{B1F26DF7-17F8-4009-93AA-403A9CCA12C5}" destId="{14977D55-3D16-492D-BDDF-8B1A51C53B7C}" srcOrd="1" destOrd="0" presId="urn:microsoft.com/office/officeart/2005/8/layout/hierarchy3"/>
    <dgm:cxn modelId="{0BAA3487-771F-4D1E-83DF-11190C32ECC9}" type="presParOf" srcId="{A101E070-1351-473D-86D2-04E53017DAB6}" destId="{A2D59720-2006-43E9-A2A6-C50CB778FF57}" srcOrd="3" destOrd="0" presId="urn:microsoft.com/office/officeart/2005/8/layout/hierarchy3"/>
    <dgm:cxn modelId="{9D2572E4-A6FD-44AB-8F2C-5FD918C432E8}" type="presParOf" srcId="{A2D59720-2006-43E9-A2A6-C50CB778FF57}" destId="{59CC70F0-226C-4BAF-8A25-3E9F7C4E3550}" srcOrd="0" destOrd="0" presId="urn:microsoft.com/office/officeart/2005/8/layout/hierarchy3"/>
    <dgm:cxn modelId="{D9E79465-FFDB-4EC3-8060-390063E33248}" type="presParOf" srcId="{59CC70F0-226C-4BAF-8A25-3E9F7C4E3550}" destId="{6BC0DAA3-0E67-4463-BF76-A0C790AC337E}" srcOrd="0" destOrd="0" presId="urn:microsoft.com/office/officeart/2005/8/layout/hierarchy3"/>
    <dgm:cxn modelId="{9364C7B3-2374-4A8B-A0CE-F63EEC83E7D9}" type="presParOf" srcId="{59CC70F0-226C-4BAF-8A25-3E9F7C4E3550}" destId="{B755BD3C-507B-4D32-9232-A6C561569387}" srcOrd="1" destOrd="0" presId="urn:microsoft.com/office/officeart/2005/8/layout/hierarchy3"/>
    <dgm:cxn modelId="{2CEECCE4-D3C9-4F34-8966-1B5CB649259C}" type="presParOf" srcId="{A2D59720-2006-43E9-A2A6-C50CB778FF57}" destId="{3BA2B580-A7B6-4739-AB6B-BD20ECF955E9}" srcOrd="1" destOrd="0" presId="urn:microsoft.com/office/officeart/2005/8/layout/hierarchy3"/>
    <dgm:cxn modelId="{23A25816-B8FE-425F-99EE-6E433FD2D92F}" type="presParOf" srcId="{3BA2B580-A7B6-4739-AB6B-BD20ECF955E9}" destId="{0AF29664-216D-49AB-9A81-E7A8BAD69AEA}" srcOrd="0" destOrd="0" presId="urn:microsoft.com/office/officeart/2005/8/layout/hierarchy3"/>
    <dgm:cxn modelId="{B58112F2-2CC1-4B5A-AF09-6EFC63CE8F62}" type="presParOf" srcId="{3BA2B580-A7B6-4739-AB6B-BD20ECF955E9}" destId="{46F98465-62BA-49E4-987F-40399C1C24C2}" srcOrd="1" destOrd="0" presId="urn:microsoft.com/office/officeart/2005/8/layout/hierarchy3"/>
    <dgm:cxn modelId="{D7088D30-3CFE-4039-B871-0B01AAA76EC8}" type="presParOf" srcId="{3BA2B580-A7B6-4739-AB6B-BD20ECF955E9}" destId="{8C3B9B30-0914-403C-AC2B-67B733068D81}" srcOrd="2" destOrd="0" presId="urn:microsoft.com/office/officeart/2005/8/layout/hierarchy3"/>
    <dgm:cxn modelId="{7972ED51-AE51-471B-9CB0-56C74639CACE}" type="presParOf" srcId="{3BA2B580-A7B6-4739-AB6B-BD20ECF955E9}" destId="{F8616ADF-AC8C-41FC-AF84-CFA09CAFA9CB}" srcOrd="3" destOrd="0" presId="urn:microsoft.com/office/officeart/2005/8/layout/hierarchy3"/>
    <dgm:cxn modelId="{130A9FE9-CEC5-4B34-A480-B277FDB10B1C}" type="presParOf" srcId="{A101E070-1351-473D-86D2-04E53017DAB6}" destId="{21ACC305-FF7A-43F1-A03A-2BE0ABFB4A73}" srcOrd="4" destOrd="0" presId="urn:microsoft.com/office/officeart/2005/8/layout/hierarchy3"/>
    <dgm:cxn modelId="{CED5E64A-1E1D-4852-9C6C-C2AFF6263779}" type="presParOf" srcId="{21ACC305-FF7A-43F1-A03A-2BE0ABFB4A73}" destId="{ADCBD9BF-D58D-4F17-AA38-B45DC66FACF7}" srcOrd="0" destOrd="0" presId="urn:microsoft.com/office/officeart/2005/8/layout/hierarchy3"/>
    <dgm:cxn modelId="{C325D3CE-CDE5-4F05-9751-0EC92385F1A1}" type="presParOf" srcId="{ADCBD9BF-D58D-4F17-AA38-B45DC66FACF7}" destId="{E56D8A92-CBE7-4D0A-B7A3-EDE4176A82F5}" srcOrd="0" destOrd="0" presId="urn:microsoft.com/office/officeart/2005/8/layout/hierarchy3"/>
    <dgm:cxn modelId="{C2B094C8-0384-49E5-A3E2-A843C04ADA4B}" type="presParOf" srcId="{ADCBD9BF-D58D-4F17-AA38-B45DC66FACF7}" destId="{EC0846C4-BBF5-4121-9F45-84EF9DDCE064}" srcOrd="1" destOrd="0" presId="urn:microsoft.com/office/officeart/2005/8/layout/hierarchy3"/>
    <dgm:cxn modelId="{40125D28-8370-4B91-8245-56030C508CFD}" type="presParOf" srcId="{21ACC305-FF7A-43F1-A03A-2BE0ABFB4A73}" destId="{F9C28384-AE10-4D2B-AFFD-A1BDD8EAA697}" srcOrd="1" destOrd="0" presId="urn:microsoft.com/office/officeart/2005/8/layout/hierarchy3"/>
    <dgm:cxn modelId="{A39C00B5-727C-4F4C-9F68-9C7C6B0D83BD}" type="presParOf" srcId="{F9C28384-AE10-4D2B-AFFD-A1BDD8EAA697}" destId="{0656FC49-2285-4EE9-A016-588ED6740A04}" srcOrd="0" destOrd="0" presId="urn:microsoft.com/office/officeart/2005/8/layout/hierarchy3"/>
    <dgm:cxn modelId="{9018484F-A546-4142-A8EA-BDEFFDB8366A}" type="presParOf" srcId="{F9C28384-AE10-4D2B-AFFD-A1BDD8EAA697}" destId="{9A2733D5-E0B0-4E39-BE05-9ABD692E3D36}" srcOrd="1" destOrd="0" presId="urn:microsoft.com/office/officeart/2005/8/layout/hierarchy3"/>
    <dgm:cxn modelId="{F82BA91A-5FA4-41EF-A6EF-A0E9A519AAEC}" type="presParOf" srcId="{F9C28384-AE10-4D2B-AFFD-A1BDD8EAA697}" destId="{F7827231-2797-45B9-B84D-65C968A80AD1}" srcOrd="2" destOrd="0" presId="urn:microsoft.com/office/officeart/2005/8/layout/hierarchy3"/>
    <dgm:cxn modelId="{564FC985-A5A1-4617-B92F-9C5C1E1BA93F}" type="presParOf" srcId="{F9C28384-AE10-4D2B-AFFD-A1BDD8EAA697}" destId="{2190A875-11E7-4CE9-8C8F-7CA0B55995C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8777A-B52C-41BA-9EF5-610960F0D0BA}">
      <dsp:nvSpPr>
        <dsp:cNvPr id="0" name=""/>
        <dsp:cNvSpPr/>
      </dsp:nvSpPr>
      <dsp:spPr>
        <a:xfrm>
          <a:off x="0" y="112193"/>
          <a:ext cx="1821502" cy="624096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ИНИЦИАЦИЯ</a:t>
          </a:r>
          <a:endParaRPr lang="ru-RU" sz="1600" kern="1200" dirty="0"/>
        </a:p>
      </dsp:txBody>
      <dsp:txXfrm>
        <a:off x="18279" y="130472"/>
        <a:ext cx="1784944" cy="587538"/>
      </dsp:txXfrm>
    </dsp:sp>
    <dsp:sp modelId="{0FF20C7E-40C9-4455-A937-7E42232E59AD}">
      <dsp:nvSpPr>
        <dsp:cNvPr id="0" name=""/>
        <dsp:cNvSpPr/>
      </dsp:nvSpPr>
      <dsp:spPr>
        <a:xfrm>
          <a:off x="182150" y="736289"/>
          <a:ext cx="204913" cy="546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6770"/>
              </a:lnTo>
              <a:lnTo>
                <a:pt x="204913" y="5467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DACF50-1DF8-4487-8393-E8E9B8F4E923}">
      <dsp:nvSpPr>
        <dsp:cNvPr id="0" name=""/>
        <dsp:cNvSpPr/>
      </dsp:nvSpPr>
      <dsp:spPr>
        <a:xfrm>
          <a:off x="387063" y="907646"/>
          <a:ext cx="1580151" cy="7508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latin typeface="+mn-lt"/>
            </a:rPr>
            <a:t>Июнь 2019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+mn-lt"/>
            </a:rPr>
            <a:t>- Подготовка проекта (презентация)</a:t>
          </a:r>
        </a:p>
      </dsp:txBody>
      <dsp:txXfrm>
        <a:off x="409054" y="929637"/>
        <a:ext cx="1536169" cy="706844"/>
      </dsp:txXfrm>
    </dsp:sp>
    <dsp:sp modelId="{CA78D55A-8247-4E95-9541-9AF528057B41}">
      <dsp:nvSpPr>
        <dsp:cNvPr id="0" name=""/>
        <dsp:cNvSpPr/>
      </dsp:nvSpPr>
      <dsp:spPr>
        <a:xfrm>
          <a:off x="182150" y="736289"/>
          <a:ext cx="124763" cy="1869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9468"/>
              </a:lnTo>
              <a:lnTo>
                <a:pt x="124763" y="18694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344F4F-54B6-476F-BC87-510E338CA0E8}">
      <dsp:nvSpPr>
        <dsp:cNvPr id="0" name=""/>
        <dsp:cNvSpPr/>
      </dsp:nvSpPr>
      <dsp:spPr>
        <a:xfrm>
          <a:off x="306914" y="2273497"/>
          <a:ext cx="1397781" cy="664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+mn-lt"/>
            </a:rPr>
            <a:t>Определение состава проектных групп</a:t>
          </a:r>
        </a:p>
      </dsp:txBody>
      <dsp:txXfrm>
        <a:off x="326377" y="2292960"/>
        <a:ext cx="1358855" cy="625593"/>
      </dsp:txXfrm>
    </dsp:sp>
    <dsp:sp modelId="{4B839684-1AD3-4983-AE22-1492D110C9BF}">
      <dsp:nvSpPr>
        <dsp:cNvPr id="0" name=""/>
        <dsp:cNvSpPr/>
      </dsp:nvSpPr>
      <dsp:spPr>
        <a:xfrm>
          <a:off x="2001764" y="166556"/>
          <a:ext cx="1801151" cy="665078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ПЛАНИРОВАНИЕ</a:t>
          </a:r>
          <a:endParaRPr lang="ru-RU" sz="1600" kern="1200" dirty="0"/>
        </a:p>
      </dsp:txBody>
      <dsp:txXfrm>
        <a:off x="2021243" y="186035"/>
        <a:ext cx="1762193" cy="626120"/>
      </dsp:txXfrm>
    </dsp:sp>
    <dsp:sp modelId="{10D986DC-1FF2-4310-B8B7-A5189B5EF3A8}">
      <dsp:nvSpPr>
        <dsp:cNvPr id="0" name=""/>
        <dsp:cNvSpPr/>
      </dsp:nvSpPr>
      <dsp:spPr>
        <a:xfrm>
          <a:off x="2181879" y="831634"/>
          <a:ext cx="243305" cy="916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6767"/>
              </a:lnTo>
              <a:lnTo>
                <a:pt x="243305" y="9167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7C829D-E11D-40D1-90F0-9E876E999E6F}">
      <dsp:nvSpPr>
        <dsp:cNvPr id="0" name=""/>
        <dsp:cNvSpPr/>
      </dsp:nvSpPr>
      <dsp:spPr>
        <a:xfrm>
          <a:off x="2425185" y="973688"/>
          <a:ext cx="1909604" cy="15494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Июнь 2019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Проведение мозгового штурма;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Завершение формирования </a:t>
          </a:r>
          <a:r>
            <a:rPr lang="ru-RU" sz="1200" kern="1200" dirty="0" err="1"/>
            <a:t>ПрО</a:t>
          </a:r>
          <a:r>
            <a:rPr lang="ru-RU" sz="1200" kern="1200" dirty="0"/>
            <a:t>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Обеспечение коммуникации</a:t>
          </a:r>
        </a:p>
      </dsp:txBody>
      <dsp:txXfrm>
        <a:off x="2470566" y="1019069"/>
        <a:ext cx="1818842" cy="1458664"/>
      </dsp:txXfrm>
    </dsp:sp>
    <dsp:sp modelId="{75E793D8-298A-4CCB-B3B8-BF11D385C7DE}">
      <dsp:nvSpPr>
        <dsp:cNvPr id="0" name=""/>
        <dsp:cNvSpPr/>
      </dsp:nvSpPr>
      <dsp:spPr>
        <a:xfrm>
          <a:off x="2181879" y="831634"/>
          <a:ext cx="243305" cy="21246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4685"/>
              </a:lnTo>
              <a:lnTo>
                <a:pt x="243305" y="21246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C3502-4D80-4330-B5B3-7E0F8CA44D79}">
      <dsp:nvSpPr>
        <dsp:cNvPr id="0" name=""/>
        <dsp:cNvSpPr/>
      </dsp:nvSpPr>
      <dsp:spPr>
        <a:xfrm>
          <a:off x="2425185" y="2689384"/>
          <a:ext cx="1502906" cy="533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Оформление документов</a:t>
          </a:r>
        </a:p>
      </dsp:txBody>
      <dsp:txXfrm>
        <a:off x="2440822" y="2705021"/>
        <a:ext cx="1471632" cy="502597"/>
      </dsp:txXfrm>
    </dsp:sp>
    <dsp:sp modelId="{FFEF3276-9C3D-4F2F-8A87-142B30105F9B}">
      <dsp:nvSpPr>
        <dsp:cNvPr id="0" name=""/>
        <dsp:cNvSpPr/>
      </dsp:nvSpPr>
      <dsp:spPr>
        <a:xfrm>
          <a:off x="2181879" y="831634"/>
          <a:ext cx="243305" cy="2837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7882"/>
              </a:lnTo>
              <a:lnTo>
                <a:pt x="243305" y="28378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330823-7496-46D4-8AE7-1C5996F2C5EE}">
      <dsp:nvSpPr>
        <dsp:cNvPr id="0" name=""/>
        <dsp:cNvSpPr/>
      </dsp:nvSpPr>
      <dsp:spPr>
        <a:xfrm>
          <a:off x="2425185" y="3389525"/>
          <a:ext cx="1826315" cy="559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Разработка Устава проекта</a:t>
          </a:r>
        </a:p>
      </dsp:txBody>
      <dsp:txXfrm>
        <a:off x="2441586" y="3405926"/>
        <a:ext cx="1793513" cy="527180"/>
      </dsp:txXfrm>
    </dsp:sp>
    <dsp:sp modelId="{0533DE65-EFD1-43E0-9345-BE00A4417FBA}">
      <dsp:nvSpPr>
        <dsp:cNvPr id="0" name=""/>
        <dsp:cNvSpPr/>
      </dsp:nvSpPr>
      <dsp:spPr>
        <a:xfrm>
          <a:off x="2181879" y="831634"/>
          <a:ext cx="243305" cy="3456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6717"/>
              </a:lnTo>
              <a:lnTo>
                <a:pt x="243305" y="34567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E203CF-FCAA-412D-B495-2DA9350E93DA}">
      <dsp:nvSpPr>
        <dsp:cNvPr id="0" name=""/>
        <dsp:cNvSpPr/>
      </dsp:nvSpPr>
      <dsp:spPr>
        <a:xfrm>
          <a:off x="2425185" y="4115777"/>
          <a:ext cx="1856462" cy="3451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Подготовка приказа </a:t>
          </a:r>
          <a:r>
            <a:rPr lang="ru-RU" sz="1200" kern="1200" dirty="0" err="1"/>
            <a:t>ПрО</a:t>
          </a:r>
          <a:endParaRPr lang="ru-RU" sz="1200" kern="1200" dirty="0"/>
        </a:p>
      </dsp:txBody>
      <dsp:txXfrm>
        <a:off x="2435294" y="4125886"/>
        <a:ext cx="1836244" cy="324930"/>
      </dsp:txXfrm>
    </dsp:sp>
    <dsp:sp modelId="{C2E97F26-96C1-4B5E-8F07-F93CD41A89FA}">
      <dsp:nvSpPr>
        <dsp:cNvPr id="0" name=""/>
        <dsp:cNvSpPr/>
      </dsp:nvSpPr>
      <dsp:spPr>
        <a:xfrm>
          <a:off x="2181879" y="831634"/>
          <a:ext cx="243305" cy="4077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77920"/>
              </a:lnTo>
              <a:lnTo>
                <a:pt x="243305" y="40779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216874-9157-4BA7-8403-866A09894980}">
      <dsp:nvSpPr>
        <dsp:cNvPr id="0" name=""/>
        <dsp:cNvSpPr/>
      </dsp:nvSpPr>
      <dsp:spPr>
        <a:xfrm>
          <a:off x="2425185" y="4627196"/>
          <a:ext cx="1668069" cy="56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Распределение функционала</a:t>
          </a:r>
        </a:p>
      </dsp:txBody>
      <dsp:txXfrm>
        <a:off x="2441725" y="4643736"/>
        <a:ext cx="1634989" cy="531637"/>
      </dsp:txXfrm>
    </dsp:sp>
    <dsp:sp modelId="{65D52BD6-4F88-49BF-82F1-FFA70FFD9DA6}">
      <dsp:nvSpPr>
        <dsp:cNvPr id="0" name=""/>
        <dsp:cNvSpPr/>
      </dsp:nvSpPr>
      <dsp:spPr>
        <a:xfrm>
          <a:off x="4189459" y="166556"/>
          <a:ext cx="2596545" cy="665078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РЕАЛИЗАЦИЯ</a:t>
          </a:r>
          <a:endParaRPr lang="ru-RU" sz="1600" kern="1200" dirty="0"/>
        </a:p>
      </dsp:txBody>
      <dsp:txXfrm>
        <a:off x="4208938" y="186035"/>
        <a:ext cx="2557587" cy="626120"/>
      </dsp:txXfrm>
    </dsp:sp>
    <dsp:sp modelId="{5340EDFE-7447-4A0F-9CDC-003D44590BAB}">
      <dsp:nvSpPr>
        <dsp:cNvPr id="0" name=""/>
        <dsp:cNvSpPr/>
      </dsp:nvSpPr>
      <dsp:spPr>
        <a:xfrm>
          <a:off x="4449114" y="831634"/>
          <a:ext cx="250516" cy="3085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8596"/>
              </a:lnTo>
              <a:lnTo>
                <a:pt x="250516" y="3085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77D55-3D16-492D-BDDF-8B1A51C53B7C}">
      <dsp:nvSpPr>
        <dsp:cNvPr id="0" name=""/>
        <dsp:cNvSpPr/>
      </dsp:nvSpPr>
      <dsp:spPr>
        <a:xfrm>
          <a:off x="4699630" y="915634"/>
          <a:ext cx="2070191" cy="4491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Исполнение согласно плану мероприятии</a:t>
          </a:r>
        </a:p>
      </dsp:txBody>
      <dsp:txXfrm>
        <a:off x="4712786" y="928790"/>
        <a:ext cx="2043879" cy="422881"/>
      </dsp:txXfrm>
    </dsp:sp>
    <dsp:sp modelId="{6BC0DAA3-0E67-4463-BF76-A0C790AC337E}">
      <dsp:nvSpPr>
        <dsp:cNvPr id="0" name=""/>
        <dsp:cNvSpPr/>
      </dsp:nvSpPr>
      <dsp:spPr>
        <a:xfrm>
          <a:off x="6941726" y="166556"/>
          <a:ext cx="2312184" cy="665078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Мониторинг</a:t>
          </a:r>
          <a:endParaRPr lang="ru-RU" sz="1600" kern="1200" dirty="0"/>
        </a:p>
      </dsp:txBody>
      <dsp:txXfrm>
        <a:off x="6961205" y="186035"/>
        <a:ext cx="2273226" cy="626120"/>
      </dsp:txXfrm>
    </dsp:sp>
    <dsp:sp modelId="{0AF29664-216D-49AB-9A81-E7A8BAD69AEA}">
      <dsp:nvSpPr>
        <dsp:cNvPr id="0" name=""/>
        <dsp:cNvSpPr/>
      </dsp:nvSpPr>
      <dsp:spPr>
        <a:xfrm>
          <a:off x="7172944" y="831634"/>
          <a:ext cx="231213" cy="657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7945"/>
              </a:lnTo>
              <a:lnTo>
                <a:pt x="231213" y="6579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F98465-62BA-49E4-987F-40399C1C24C2}">
      <dsp:nvSpPr>
        <dsp:cNvPr id="0" name=""/>
        <dsp:cNvSpPr/>
      </dsp:nvSpPr>
      <dsp:spPr>
        <a:xfrm>
          <a:off x="7404157" y="997904"/>
          <a:ext cx="2108947" cy="983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2019-2014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Сбор информации;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Мониторинг целевых показателей;</a:t>
          </a:r>
        </a:p>
      </dsp:txBody>
      <dsp:txXfrm>
        <a:off x="7432958" y="1026705"/>
        <a:ext cx="2051345" cy="925749"/>
      </dsp:txXfrm>
    </dsp:sp>
    <dsp:sp modelId="{8C3B9B30-0914-403C-AC2B-67B733068D81}">
      <dsp:nvSpPr>
        <dsp:cNvPr id="0" name=""/>
        <dsp:cNvSpPr/>
      </dsp:nvSpPr>
      <dsp:spPr>
        <a:xfrm>
          <a:off x="7172944" y="831634"/>
          <a:ext cx="231213" cy="1663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3094"/>
              </a:lnTo>
              <a:lnTo>
                <a:pt x="231213" y="1663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616ADF-AC8C-41FC-AF84-CFA09CAFA9CB}">
      <dsp:nvSpPr>
        <dsp:cNvPr id="0" name=""/>
        <dsp:cNvSpPr/>
      </dsp:nvSpPr>
      <dsp:spPr>
        <a:xfrm>
          <a:off x="7404157" y="2147525"/>
          <a:ext cx="1321207" cy="694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Анализ;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- формирование отчетов</a:t>
          </a:r>
        </a:p>
      </dsp:txBody>
      <dsp:txXfrm>
        <a:off x="7424496" y="2167864"/>
        <a:ext cx="1280529" cy="653730"/>
      </dsp:txXfrm>
    </dsp:sp>
    <dsp:sp modelId="{E56D8A92-CBE7-4D0A-B7A3-EDE4176A82F5}">
      <dsp:nvSpPr>
        <dsp:cNvPr id="0" name=""/>
        <dsp:cNvSpPr/>
      </dsp:nvSpPr>
      <dsp:spPr>
        <a:xfrm>
          <a:off x="9700457" y="151100"/>
          <a:ext cx="1758466" cy="665078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Завершение</a:t>
          </a:r>
          <a:endParaRPr lang="ru-RU" sz="1600" kern="1200" dirty="0"/>
        </a:p>
      </dsp:txBody>
      <dsp:txXfrm>
        <a:off x="9719936" y="170579"/>
        <a:ext cx="1719508" cy="626120"/>
      </dsp:txXfrm>
    </dsp:sp>
    <dsp:sp modelId="{0656FC49-2285-4EE9-A016-588ED6740A04}">
      <dsp:nvSpPr>
        <dsp:cNvPr id="0" name=""/>
        <dsp:cNvSpPr/>
      </dsp:nvSpPr>
      <dsp:spPr>
        <a:xfrm>
          <a:off x="9876304" y="816178"/>
          <a:ext cx="177333" cy="801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1030"/>
              </a:lnTo>
              <a:lnTo>
                <a:pt x="177333" y="8010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2733D5-E0B0-4E39-BE05-9ABD692E3D36}">
      <dsp:nvSpPr>
        <dsp:cNvPr id="0" name=""/>
        <dsp:cNvSpPr/>
      </dsp:nvSpPr>
      <dsp:spPr>
        <a:xfrm>
          <a:off x="10053637" y="1044020"/>
          <a:ext cx="1463225" cy="1146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/>
            <a:t>1 этап 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/>
            <a:t>2020 год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/>
            <a:t>Формирование промежуточного отчета</a:t>
          </a:r>
        </a:p>
      </dsp:txBody>
      <dsp:txXfrm>
        <a:off x="10087213" y="1077596"/>
        <a:ext cx="1396073" cy="1079223"/>
      </dsp:txXfrm>
    </dsp:sp>
    <dsp:sp modelId="{F7827231-2797-45B9-B84D-65C968A80AD1}">
      <dsp:nvSpPr>
        <dsp:cNvPr id="0" name=""/>
        <dsp:cNvSpPr/>
      </dsp:nvSpPr>
      <dsp:spPr>
        <a:xfrm>
          <a:off x="9876304" y="816178"/>
          <a:ext cx="108389" cy="21381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8183"/>
              </a:lnTo>
              <a:lnTo>
                <a:pt x="108389" y="21381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90A875-11E7-4CE9-8C8F-7CA0B55995CF}">
      <dsp:nvSpPr>
        <dsp:cNvPr id="0" name=""/>
        <dsp:cNvSpPr/>
      </dsp:nvSpPr>
      <dsp:spPr>
        <a:xfrm>
          <a:off x="9984693" y="2436422"/>
          <a:ext cx="1463225" cy="10358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/>
            <a:t>2 этап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/>
            <a:t>2024 год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/>
            <a:t>Формирование итогового отчета</a:t>
          </a:r>
        </a:p>
      </dsp:txBody>
      <dsp:txXfrm>
        <a:off x="10015033" y="2466762"/>
        <a:ext cx="1402545" cy="975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1" y="9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54" y="9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F4D4B-928F-4B10-B561-563207B00679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1" y="942708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54" y="942708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F8B56-00F6-4BCA-8CCA-8BD21982E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1216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1" y="1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4" y="1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4D98A-DC74-45F4-94C8-49EDECFE8151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4400"/>
            <a:ext cx="5438140" cy="446627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1" y="9427075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4" y="9427075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584A8-43C0-4E2D-9B54-1BC9D8FC0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37110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584A8-43C0-4E2D-9B54-1BC9D8FC0F14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084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584A8-43C0-4E2D-9B54-1BC9D8FC0F14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428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584A8-43C0-4E2D-9B54-1BC9D8FC0F14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273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584A8-43C0-4E2D-9B54-1BC9D8FC0F14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2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7558-3B46-4D09-9B92-329EB7093DE1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490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AFCB-BA77-4855-8ED9-7C177989D771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58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2A6A-FCCF-438F-8A0C-68B663DCBB4A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021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7558-3B46-4D09-9B92-329EB7093DE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569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FDC90-2ACC-4115-B57C-CA02BDC8659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123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A4CD-8BB2-4AA0-8C73-C973259524F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060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E30B5-AA9B-4EAD-9AF8-D2207074C0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252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B368-9CEB-4637-923C-857A7744510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84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5631-C303-446F-A8F5-2A601BD63A2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1926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35F9-2DBE-45C7-A773-E5F0A10F509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159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D0129-8F55-44CD-A93C-EFB8762E032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309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FDC90-2ACC-4115-B57C-CA02BDC86599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339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1F94-A30A-410A-BA9E-D3DB1453F8D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3642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AFCB-BA77-4855-8ED9-7C177989D77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2916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2A6A-FCCF-438F-8A0C-68B663DCBB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457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437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353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607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052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4393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82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412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A4CD-8BB2-4AA0-8C73-C973259524FB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5532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5672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411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9129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58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E30B5-AA9B-4EAD-9AF8-D2207074C07D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58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B368-9CEB-4637-923C-857A77445102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59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5631-C303-446F-A8F5-2A601BD63A22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822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35F9-2DBE-45C7-A773-E5F0A10F509F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48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D0129-8F55-44CD-A93C-EFB8762E032C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580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1F94-A30A-410A-BA9E-D3DB1453F8D9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583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87CB4-F160-4C94-8C53-AAECBDF84117}" type="datetime1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F81DC-F577-47F4-93C7-3D8DDEA73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381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87CB4-F160-4C94-8C53-AAECBDF8411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60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FF0CCB4-978A-42A4-82AB-73DEB2BEBA08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07.06.2019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409A9-947A-450B-AF2A-AB1BD718A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63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10B73D1F-0DD8-4DE5-8662-2895E7FF48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18632" y="6101770"/>
            <a:ext cx="4273368" cy="804499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Председатель КККБТУ МЗ РК   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Бюрабекова </a:t>
            </a:r>
            <a:r>
              <a:rPr lang="ru-RU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Л.В</a:t>
            </a: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E461B6F-1B56-48A5-B55F-D5D3A130C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71" y="5834743"/>
            <a:ext cx="2550619" cy="803502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D01AE24-ECAB-43F1-B93B-A9CC2C97E887}"/>
              </a:ext>
            </a:extLst>
          </p:cNvPr>
          <p:cNvSpPr/>
          <p:nvPr/>
        </p:nvSpPr>
        <p:spPr>
          <a:xfrm>
            <a:off x="0" y="-12699"/>
            <a:ext cx="12192000" cy="6870699"/>
          </a:xfrm>
          <a:custGeom>
            <a:avLst/>
            <a:gdLst>
              <a:gd name="connsiteX0" fmla="*/ 0 w 11747570"/>
              <a:gd name="connsiteY0" fmla="*/ 0 h 6857999"/>
              <a:gd name="connsiteX1" fmla="*/ 11747570 w 11747570"/>
              <a:gd name="connsiteY1" fmla="*/ 0 h 6857999"/>
              <a:gd name="connsiteX2" fmla="*/ 11747570 w 11747570"/>
              <a:gd name="connsiteY2" fmla="*/ 6857999 h 6857999"/>
              <a:gd name="connsiteX3" fmla="*/ 0 w 11747570"/>
              <a:gd name="connsiteY3" fmla="*/ 6857999 h 6857999"/>
              <a:gd name="connsiteX4" fmla="*/ 0 w 11747570"/>
              <a:gd name="connsiteY4" fmla="*/ 0 h 6857999"/>
              <a:gd name="connsiteX0" fmla="*/ 0 w 11747570"/>
              <a:gd name="connsiteY0" fmla="*/ 0 h 6870699"/>
              <a:gd name="connsiteX1" fmla="*/ 11747570 w 11747570"/>
              <a:gd name="connsiteY1" fmla="*/ 0 h 6870699"/>
              <a:gd name="connsiteX2" fmla="*/ 3937070 w 11747570"/>
              <a:gd name="connsiteY2" fmla="*/ 6870699 h 6870699"/>
              <a:gd name="connsiteX3" fmla="*/ 0 w 11747570"/>
              <a:gd name="connsiteY3" fmla="*/ 6857999 h 6870699"/>
              <a:gd name="connsiteX4" fmla="*/ 0 w 11747570"/>
              <a:gd name="connsiteY4" fmla="*/ 0 h 687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7570" h="6870699">
                <a:moveTo>
                  <a:pt x="0" y="0"/>
                </a:moveTo>
                <a:lnTo>
                  <a:pt x="11747570" y="0"/>
                </a:lnTo>
                <a:lnTo>
                  <a:pt x="3937070" y="68706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2482" y="2028284"/>
            <a:ext cx="7985156" cy="2801431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chemeClr val="bg1"/>
                </a:solidFill>
                <a:latin typeface="Arial Black" panose="020B0A04020102020204" pitchFamily="34" charset="0"/>
              </a:rPr>
              <a:t>ПРОЕКТНЫЙ ОФИС</a:t>
            </a:r>
            <a:br>
              <a:rPr lang="ru-RU" sz="2400" b="1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совершенствованию системы стандартизации медицинской помощи и повышению качества медицинских услуг в РК на 2019-2024 годы</a:t>
            </a:r>
            <a:r>
              <a:rPr lang="ru-RU" sz="2400" b="1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400" b="1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endParaRPr lang="en-US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 descr="Изображение выглядит как внутренний, стена, стол&#10;&#10;Автоматически созданное описание">
            <a:extLst>
              <a:ext uri="{FF2B5EF4-FFF2-40B4-BE49-F238E27FC236}">
                <a16:creationId xmlns:a16="http://schemas.microsoft.com/office/drawing/2014/main" id="{07165E83-1EEC-4D42-8317-05D668A74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7671" y="756042"/>
            <a:ext cx="956813" cy="942638"/>
          </a:xfrm>
          <a:prstGeom prst="rect">
            <a:avLst/>
          </a:prstGeom>
        </p:spPr>
      </p:pic>
      <p:sp>
        <p:nvSpPr>
          <p:cNvPr id="12" name="Подзаголовок 4">
            <a:extLst>
              <a:ext uri="{FF2B5EF4-FFF2-40B4-BE49-F238E27FC236}">
                <a16:creationId xmlns:a16="http://schemas.microsoft.com/office/drawing/2014/main" id="{DAD71660-7EC0-40F1-9C15-A32CBE0D24DF}"/>
              </a:ext>
            </a:extLst>
          </p:cNvPr>
          <p:cNvSpPr txBox="1">
            <a:spLocks/>
          </p:cNvSpPr>
          <p:nvPr/>
        </p:nvSpPr>
        <p:spPr>
          <a:xfrm>
            <a:off x="-96688" y="6385719"/>
            <a:ext cx="2550620" cy="3624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Нур</a:t>
            </a:r>
            <a:r>
              <a:rPr lang="ru-RU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-Султан, 2019 г.</a:t>
            </a:r>
          </a:p>
        </p:txBody>
      </p:sp>
      <p:sp>
        <p:nvSpPr>
          <p:cNvPr id="13" name="Подзаголовок 4">
            <a:extLst>
              <a:ext uri="{FF2B5EF4-FFF2-40B4-BE49-F238E27FC236}">
                <a16:creationId xmlns:a16="http://schemas.microsoft.com/office/drawing/2014/main" id="{069799B0-F0FE-4AC9-B73E-034BA02BEF23}"/>
              </a:ext>
            </a:extLst>
          </p:cNvPr>
          <p:cNvSpPr txBox="1">
            <a:spLocks/>
          </p:cNvSpPr>
          <p:nvPr/>
        </p:nvSpPr>
        <p:spPr>
          <a:xfrm>
            <a:off x="-130469" y="38553"/>
            <a:ext cx="1152128" cy="3624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Драфт!</a:t>
            </a:r>
            <a:endParaRPr lang="ru-RU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88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023213"/>
              </p:ext>
            </p:extLst>
          </p:nvPr>
        </p:nvGraphicFramePr>
        <p:xfrm>
          <a:off x="1" y="692696"/>
          <a:ext cx="12189295" cy="6217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45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4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83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9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0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60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№</a:t>
                      </a:r>
                      <a:endParaRPr lang="ru-RU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Наименование мероприятия</a:t>
                      </a:r>
                      <a:endParaRPr lang="ru-RU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Форма завершения</a:t>
                      </a:r>
                      <a:endParaRPr lang="ru-RU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600" b="1" dirty="0"/>
                        <a:t>Ответственный исполнитель</a:t>
                      </a:r>
                      <a:endParaRPr lang="ru-RU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Сроки</a:t>
                      </a:r>
                      <a:endParaRPr lang="ru-RU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9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k-KZ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проекта 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Презентация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КККБТУ</a:t>
                      </a:r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МЗ РК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РЦРЗ МЗ РК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28.06.2019 г.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8027042"/>
                  </a:ext>
                </a:extLst>
              </a:tr>
              <a:tr h="27087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Формирование списка специалистов проектного офиса из структурных подразделений МЗ РК, подведомственных</a:t>
                      </a:r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организаций МЗ РК 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Информация (список специалистов)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КККБТУ МЗ РК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РЦРЗ МЗ РК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30.06.</a:t>
                      </a:r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г.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585071"/>
                  </a:ext>
                </a:extLst>
              </a:tr>
              <a:tr h="4007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Определение</a:t>
                      </a:r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экспертов  проектного офиса из государственных органов и других организаций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Информация (список специалистов)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КККБТУ МЗ РК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РЦРЗ МЗ РК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30.06.2019 г.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1930333"/>
                  </a:ext>
                </a:extLst>
              </a:tr>
              <a:tr h="45868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Разработка проекта приказа о</a:t>
                      </a:r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проектном офисе по совершенствованию системы стандартизации медицинской помощи и повышению качества медицинских услуг в РК на 2019-2024 годы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</a:t>
                      </a:r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приказа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КККБТУ МЗ РК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РЦРЗ МЗ РК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 07.07.2019 г.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3816003"/>
                  </a:ext>
                </a:extLst>
              </a:tr>
              <a:tr h="47124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Согласование</a:t>
                      </a:r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проекта приказа с заинтересованными сторонами</a:t>
                      </a:r>
                      <a:endParaRPr lang="ru-RU" sz="14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Протокола совещания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КККБТУ МЗ РК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РЦРЗ МЗ РК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6961840"/>
                  </a:ext>
                </a:extLst>
              </a:tr>
              <a:tr h="57716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Утверждение приказа о</a:t>
                      </a:r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проектном офисе по совершенствованию системы стандартизации медицинской помощи и повышению качества медицинских услуг в РК на 2019-2024 годы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МЗ РК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КККБТУ МЗ РК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РЦРЗ МЗ РК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 17.07.2019 г.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3654913"/>
                  </a:ext>
                </a:extLst>
              </a:tr>
              <a:tr h="4937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Проведение подготовительной работы для организации мозгового штурма с участием руководства МЗ РК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Повестка дня, список участников</a:t>
                      </a:r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т.п.</a:t>
                      </a: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Проектная группа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 12.07.2019 г.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9947313"/>
                  </a:ext>
                </a:extLst>
              </a:tr>
              <a:tr h="75548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 мозгового штурма с привлечением тренера</a:t>
                      </a:r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 проектному управлению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Протокол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Проектная группа, КККБТУ МЗ РК,</a:t>
                      </a:r>
                    </a:p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тренер по проектному управлению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30.07.2019 г.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8761036"/>
                  </a:ext>
                </a:extLst>
              </a:tr>
            </a:tbl>
          </a:graphicData>
        </a:graphic>
      </p:graphicFrame>
      <p:sp>
        <p:nvSpPr>
          <p:cNvPr id="6" name="object 4">
            <a:extLst>
              <a:ext uri="{FF2B5EF4-FFF2-40B4-BE49-F238E27FC236}">
                <a16:creationId xmlns:a16="http://schemas.microsoft.com/office/drawing/2014/main" id="{E5C2A36F-7E7D-48B6-ACA3-5363B76750C2}"/>
              </a:ext>
            </a:extLst>
          </p:cNvPr>
          <p:cNvSpPr/>
          <p:nvPr/>
        </p:nvSpPr>
        <p:spPr>
          <a:xfrm>
            <a:off x="-2706" y="273588"/>
            <a:ext cx="2150745" cy="252274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F716F6D-EEC4-49CB-AC8E-4F8A16C369CE}"/>
              </a:ext>
            </a:extLst>
          </p:cNvPr>
          <p:cNvSpPr/>
          <p:nvPr/>
        </p:nvSpPr>
        <p:spPr>
          <a:xfrm>
            <a:off x="2008513" y="273588"/>
            <a:ext cx="330835" cy="252274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D19846A1-13B6-4853-A8B6-C3A3B5A8B546}"/>
              </a:ext>
            </a:extLst>
          </p:cNvPr>
          <p:cNvSpPr/>
          <p:nvPr/>
        </p:nvSpPr>
        <p:spPr>
          <a:xfrm>
            <a:off x="2205361" y="273588"/>
            <a:ext cx="330835" cy="252274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BB05086-AFBE-4ED7-8D30-F810B186FCB0}"/>
              </a:ext>
            </a:extLst>
          </p:cNvPr>
          <p:cNvSpPr/>
          <p:nvPr/>
        </p:nvSpPr>
        <p:spPr>
          <a:xfrm>
            <a:off x="2205361" y="-18966"/>
            <a:ext cx="9983933" cy="477352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FC0261-F9A2-4E8C-AD36-25F45D217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8194"/>
            <a:ext cx="9280252" cy="47735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ПЛАН МЕРОПРИЯТИЙ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6499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4">
            <a:extLst>
              <a:ext uri="{FF2B5EF4-FFF2-40B4-BE49-F238E27FC236}">
                <a16:creationId xmlns:a16="http://schemas.microsoft.com/office/drawing/2014/main" id="{E5C2A36F-7E7D-48B6-ACA3-5363B76750C2}"/>
              </a:ext>
            </a:extLst>
          </p:cNvPr>
          <p:cNvSpPr/>
          <p:nvPr/>
        </p:nvSpPr>
        <p:spPr>
          <a:xfrm>
            <a:off x="-2706" y="273588"/>
            <a:ext cx="2150745" cy="252274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F716F6D-EEC4-49CB-AC8E-4F8A16C369CE}"/>
              </a:ext>
            </a:extLst>
          </p:cNvPr>
          <p:cNvSpPr/>
          <p:nvPr/>
        </p:nvSpPr>
        <p:spPr>
          <a:xfrm>
            <a:off x="2008513" y="273588"/>
            <a:ext cx="330835" cy="252274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D19846A1-13B6-4853-A8B6-C3A3B5A8B546}"/>
              </a:ext>
            </a:extLst>
          </p:cNvPr>
          <p:cNvSpPr/>
          <p:nvPr/>
        </p:nvSpPr>
        <p:spPr>
          <a:xfrm>
            <a:off x="2205361" y="273588"/>
            <a:ext cx="330835" cy="252274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BB05086-AFBE-4ED7-8D30-F810B186FCB0}"/>
              </a:ext>
            </a:extLst>
          </p:cNvPr>
          <p:cNvSpPr/>
          <p:nvPr/>
        </p:nvSpPr>
        <p:spPr>
          <a:xfrm>
            <a:off x="2205361" y="-18966"/>
            <a:ext cx="9983933" cy="477352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FC0261-F9A2-4E8C-AD36-25F45D217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8194"/>
            <a:ext cx="9280252" cy="47735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ПЛАН УПРАВЛЕНИЯ ПРОЕКТОМ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3E5855D-7573-4E3C-BEA1-9521667BA2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248543"/>
              </p:ext>
            </p:extLst>
          </p:nvPr>
        </p:nvGraphicFramePr>
        <p:xfrm>
          <a:off x="-2706" y="662897"/>
          <a:ext cx="12192001" cy="6233092"/>
        </p:xfrm>
        <a:graphic>
          <a:graphicData uri="http://schemas.openxmlformats.org/drawingml/2006/table">
            <a:tbl>
              <a:tblPr/>
              <a:tblGrid>
                <a:gridCol w="463552">
                  <a:extLst>
                    <a:ext uri="{9D8B030D-6E8A-4147-A177-3AD203B41FA5}">
                      <a16:colId xmlns:a16="http://schemas.microsoft.com/office/drawing/2014/main" val="4191227564"/>
                    </a:ext>
                  </a:extLst>
                </a:gridCol>
                <a:gridCol w="5059090">
                  <a:extLst>
                    <a:ext uri="{9D8B030D-6E8A-4147-A177-3AD203B41FA5}">
                      <a16:colId xmlns:a16="http://schemas.microsoft.com/office/drawing/2014/main" val="74138699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28970092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589950227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320686785"/>
                    </a:ext>
                  </a:extLst>
                </a:gridCol>
                <a:gridCol w="2492895">
                  <a:extLst>
                    <a:ext uri="{9D8B030D-6E8A-4147-A177-3AD203B41FA5}">
                      <a16:colId xmlns:a16="http://schemas.microsoft.com/office/drawing/2014/main" val="3582070639"/>
                    </a:ext>
                  </a:extLst>
                </a:gridCol>
              </a:tblGrid>
              <a:tr h="3157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№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Мероприятие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Форма завершения мероприятия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Срок исполнения мероприятия</a:t>
                      </a:r>
                      <a:endParaRPr lang="ru-RU" dirty="0"/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Ответственные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015573"/>
                  </a:ext>
                </a:extLst>
              </a:tr>
              <a:tr h="15988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Задача 1. Оценить деятельности и пересмотреть функции органа, осуществляющего государственный контроль качества медицинской помощи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9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295096"/>
                  </a:ext>
                </a:extLst>
              </a:tr>
              <a:tr h="1598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Пункт 1. Обзор международного опыта государственного контроля качества медицинской помощи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Аналитический обзор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июля 2019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Каупбаева Б.Т., Газезов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Ф.М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Бижигитова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Р.Е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987563"/>
                  </a:ext>
                </a:extLst>
              </a:tr>
              <a:tr h="3157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Пункт 2. Изучение результата работы ведомства МЗРК, обеспечивающего государственный контроль качества медицинской помощи, за последние 5 лет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Аналитический отчет (данные за последние 5 лет)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октября 2019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Каупбаева Б.Т., Нурманова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Жаркенов., Газезов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Ф.М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Сейдахметова А.Т.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495725"/>
                  </a:ext>
                </a:extLst>
              </a:tr>
              <a:tr h="6275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Пункт 3. Анализ функций ведомств МЗ РК, обеспечивающего государственный контроль качества медицинской помощи и разработка рекомендаций по их совершенствованию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Аналитический отчет с рекомендациями 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(в т.ч. по полномочиям, процессам); методология выполнения контрольно-надзорных и реализационных функций КООЗ РК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октября 2019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Каупбаева Б.Т., Сейдахметова., Бижигитова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Р.Е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Газезов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Ф.М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562423"/>
                  </a:ext>
                </a:extLst>
              </a:tr>
              <a:tr h="6275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Пункт 4. Анализ процесса лицензирования медицинских организаций (медицинской деятельности поставщиков медицинских услуг) в РК и разработка рекомендаций по совершенствованию лицензирования медицинской деятельности, включая услуги нетрадиционной и альтернативной медицины, косметологии и других областей, не подлежащих лицензированию в настоящее время в РК, но лицензируемых в ОЭСР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Аналитический отчет с рекомендациями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января 2020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Каупбаева Б.Т., Нурманова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Куандыкова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Смаил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А.У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Сейдахметова А.Т.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9713764"/>
                  </a:ext>
                </a:extLst>
              </a:tr>
              <a:tr h="4716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Пункт 5. Разработка предложений по внесению изменений в нормативно-правовую базу для реализации рекомендаций по совершенствованию функций органа, осуществляющего государственный контроль и по совершенствованию лицензирования медицинской деятельности с публичным обсуждением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Сравнительная таблица с предложениями в НПА (с обоснованием), протоколы заседаний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апреля 2020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Каупбаева Б.Т., Нурманова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Куандыкова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Смаил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А.У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Сейдахметова А.Т., Жаркенов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Е.А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Амангельдинов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Курманова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А.Б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Бижигитова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Р.К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Газезов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Ф.М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942318"/>
                  </a:ext>
                </a:extLst>
              </a:tr>
              <a:tr h="4716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Пункт 6. Оказание методологической поддержки и организация обучения не менее 200 сотрудников Комитета охраны общественного здоровья МЗ РК и его территориальных департаментов в объеме не менее 54 учебных часов для реализации функций согласно рекомендациям. Программа и материалы обучения должны быть предварительно согласованы с МЗРК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Рабочая учебная программа;</a:t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Список обученных;</a:t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Сертификаты обучения; материалы обучения; отчет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июля 2020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Каупбаева Б.Т., Нурманова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Куандыкова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Смаил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А.У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Сейдахметова А.Т., Жаркенов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Е.А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Амангельдинов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Курманова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А.Б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Бижигитова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Р.К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Газезов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Ф.М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717706"/>
                  </a:ext>
                </a:extLst>
              </a:tr>
              <a:tr h="211914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Задача 2. Оценить деятельность и определить механизмы контроля качества медицинских услуг со стороны плательщика за медицинские услуги - Фонд социального медицинского страхования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9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058352"/>
                  </a:ext>
                </a:extLst>
              </a:tr>
              <a:tr h="4716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Пункт 1. Провести обзор литературы по международному опыту в области ценностно-ориентированного здравоохранения и разработать рекомендации по контролю качества медицинских услуг для ФСМС в рамках мониторинга договорных обязательств поставщиков медицинских услуг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Аналитический обзор;</a:t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Методические рекомендации «Контроль качества медицинских услуг со стороны ФСМС»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октября 2019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Темекова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З.М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Забирова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Э.А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Омирбаева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Б.А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7578943"/>
                  </a:ext>
                </a:extLst>
              </a:tr>
              <a:tr h="471688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Пункт 2. Пересмотреть/разработать перечень индикаторов (включая паспорт каждого индикатора с указанием названия индикатора, формулы расчета, источника данных для индикатора, частоты сбора данных, ответственного за сбор и расчет данных) для оценки качества медицинских услуг со стороны ФСМС на каждом уровне оказания медицинской помощи и в зависимости от профиля оказываемых слуг (ПМСП,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КДП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стационар вторичного звена, стационар третичного звена, оказывающий ВТМУ, скорая медицинская помощь, лабораторная служба, служба крови и другие службы и профили медицинской помощи)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Темекова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З.М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Забирова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Э.А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Омирбаева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Б.А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2335474"/>
                  </a:ext>
                </a:extLst>
              </a:tr>
              <a:tr h="3858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Анализ индикаторов оценки качества оказания медицинских услуг и финансирования на основе индикаторов на каждом уровне оказания медицинской помощи в зависимости от профиля оказываемых услуг, согласно данным информационных систем здравоохранения за 2016г.-2018г. на предмет их чувствительности к изменению качества оказанных медицинских услуг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Перечень индикаторов каждого уровня и профиля; </a:t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Паспорта индикаторов. Отчет по результатам мониторинга внедрения индикаторов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Перечень индикаторов каждого уровня и профиля; </a:t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Паспорта индикаторов. Отчет по результатам мониторинга внедрения индикаторов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апреля 2020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Темекова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З.М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Забирова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Э.А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Омирбаева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Б.А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58146"/>
                  </a:ext>
                </a:extLst>
              </a:tr>
              <a:tr h="3309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Разработка предложений по пересмотру перечня индикаторов для оценки качества медицинских услуг со стороны ФСМС на основе проанализированных данных и международного опыта с учетом его применимости к ситуации в РК и к существующим информационным системам здравоохранения РК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911308"/>
                  </a:ext>
                </a:extLst>
              </a:tr>
              <a:tr h="7906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Разработка паспорта каждого индикатора с указанием названия индикатора, формулы расчета, источника данных для индикатора, частоты сбора данных, ответственного за сбор и расчет данных для оценки качества медицинских услуг со стороны ФСМС на каждом уровне оказания медицинской помощи и в зависимости от профиля оказываемых слуг (ПМСП,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КДП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стационар вторичного звена, стационар третичного звена, оказывающий ВТМУ, скорая медицинская помощь, лабораторная служба, служба крови и другие службы и профили медицинской помощи)</a:t>
                      </a: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07" marR="3507" marT="35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13376"/>
                  </a:ext>
                </a:extLst>
              </a:tr>
            </a:tbl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62C52217-9CA1-4220-B142-20CE105362DC}"/>
              </a:ext>
            </a:extLst>
          </p:cNvPr>
          <p:cNvSpPr txBox="1">
            <a:spLocks/>
          </p:cNvSpPr>
          <p:nvPr/>
        </p:nvSpPr>
        <p:spPr>
          <a:xfrm>
            <a:off x="11505825" y="-17365"/>
            <a:ext cx="648072" cy="477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03046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4">
            <a:extLst>
              <a:ext uri="{FF2B5EF4-FFF2-40B4-BE49-F238E27FC236}">
                <a16:creationId xmlns:a16="http://schemas.microsoft.com/office/drawing/2014/main" id="{E5C2A36F-7E7D-48B6-ACA3-5363B76750C2}"/>
              </a:ext>
            </a:extLst>
          </p:cNvPr>
          <p:cNvSpPr/>
          <p:nvPr/>
        </p:nvSpPr>
        <p:spPr>
          <a:xfrm>
            <a:off x="-2706" y="273588"/>
            <a:ext cx="2150745" cy="252274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F716F6D-EEC4-49CB-AC8E-4F8A16C369CE}"/>
              </a:ext>
            </a:extLst>
          </p:cNvPr>
          <p:cNvSpPr/>
          <p:nvPr/>
        </p:nvSpPr>
        <p:spPr>
          <a:xfrm>
            <a:off x="2008513" y="273588"/>
            <a:ext cx="330835" cy="252274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D19846A1-13B6-4853-A8B6-C3A3B5A8B546}"/>
              </a:ext>
            </a:extLst>
          </p:cNvPr>
          <p:cNvSpPr/>
          <p:nvPr/>
        </p:nvSpPr>
        <p:spPr>
          <a:xfrm>
            <a:off x="2205361" y="273588"/>
            <a:ext cx="330835" cy="252274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BB05086-AFBE-4ED7-8D30-F810B186FCB0}"/>
              </a:ext>
            </a:extLst>
          </p:cNvPr>
          <p:cNvSpPr/>
          <p:nvPr/>
        </p:nvSpPr>
        <p:spPr>
          <a:xfrm>
            <a:off x="2205361" y="-18966"/>
            <a:ext cx="9983933" cy="477352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FC0261-F9A2-4E8C-AD36-25F45D217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8194"/>
            <a:ext cx="9280252" cy="47735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ПЛАН УПРАВЛЕНИЯ ПРОЕКТОМ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2C52217-9CA1-4220-B142-20CE105362DC}"/>
              </a:ext>
            </a:extLst>
          </p:cNvPr>
          <p:cNvSpPr txBox="1">
            <a:spLocks/>
          </p:cNvSpPr>
          <p:nvPr/>
        </p:nvSpPr>
        <p:spPr>
          <a:xfrm>
            <a:off x="11505825" y="-17365"/>
            <a:ext cx="648072" cy="477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2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61BCA13-FC8F-403D-A4C9-423DE408A0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033472"/>
              </p:ext>
            </p:extLst>
          </p:nvPr>
        </p:nvGraphicFramePr>
        <p:xfrm>
          <a:off x="-1" y="663902"/>
          <a:ext cx="12153896" cy="6138517"/>
        </p:xfrm>
        <a:graphic>
          <a:graphicData uri="http://schemas.openxmlformats.org/drawingml/2006/table">
            <a:tbl>
              <a:tblPr/>
              <a:tblGrid>
                <a:gridCol w="462102">
                  <a:extLst>
                    <a:ext uri="{9D8B030D-6E8A-4147-A177-3AD203B41FA5}">
                      <a16:colId xmlns:a16="http://schemas.microsoft.com/office/drawing/2014/main" val="1366173635"/>
                    </a:ext>
                  </a:extLst>
                </a:gridCol>
                <a:gridCol w="2537555">
                  <a:extLst>
                    <a:ext uri="{9D8B030D-6E8A-4147-A177-3AD203B41FA5}">
                      <a16:colId xmlns:a16="http://schemas.microsoft.com/office/drawing/2014/main" val="46198172"/>
                    </a:ext>
                  </a:extLst>
                </a:gridCol>
                <a:gridCol w="3529025">
                  <a:extLst>
                    <a:ext uri="{9D8B030D-6E8A-4147-A177-3AD203B41FA5}">
                      <a16:colId xmlns:a16="http://schemas.microsoft.com/office/drawing/2014/main" val="1398591086"/>
                    </a:ext>
                  </a:extLst>
                </a:gridCol>
                <a:gridCol w="3048102">
                  <a:extLst>
                    <a:ext uri="{9D8B030D-6E8A-4147-A177-3AD203B41FA5}">
                      <a16:colId xmlns:a16="http://schemas.microsoft.com/office/drawing/2014/main" val="4097124650"/>
                    </a:ext>
                  </a:extLst>
                </a:gridCol>
                <a:gridCol w="1288556">
                  <a:extLst>
                    <a:ext uri="{9D8B030D-6E8A-4147-A177-3AD203B41FA5}">
                      <a16:colId xmlns:a16="http://schemas.microsoft.com/office/drawing/2014/main" val="2895660601"/>
                    </a:ext>
                  </a:extLst>
                </a:gridCol>
                <a:gridCol w="1288556">
                  <a:extLst>
                    <a:ext uri="{9D8B030D-6E8A-4147-A177-3AD203B41FA5}">
                      <a16:colId xmlns:a16="http://schemas.microsoft.com/office/drawing/2014/main" val="3325519230"/>
                    </a:ext>
                  </a:extLst>
                </a:gridCol>
              </a:tblGrid>
              <a:tr h="84594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3. На основе международного опыта разработать для ФСМС проекты правил (стандартных операционных процедур) по: клинической коллегиальной оценке случаев со стороны плательщика (включая перечень случаев, подлежащих обязательной оценке и размер выборки случаев, подлежащих выборочной оценке); методике проведения клинической коллегиальной оценки; процессу и критериям для привлечения независимых экспертов для оценки; регулированию разногласий между поставщиками медицинских услуг и ФСМС касательно качества исполнения договорных обязательств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Темекова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З.М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Забирова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Э.А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Омирбаева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Б.А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39070"/>
                  </a:ext>
                </a:extLst>
              </a:tr>
              <a:tr h="21589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Разработка СОПов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Проекты правил (стандартных операционных процедур) на следующие процессы: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1) Проведение клинической коллегиальной оценки случаев со стороны плательщика;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2) Методика проведения клинической коллегиальной оценки на уровне ФСМС;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3) Привлечение независимых экспертов для оценки (процесс и критерии);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4) регулированию разногласий между поставщиками медицинских услуг и ФСМС касательно качества исполнения договорных обязательств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Проекты правил (стандартных операционных процедур) на следующие процессы: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1) Проведение клинической коллегиальной оценки случаев со стороны плательщика;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2) Методика проведения клинической коллегиальной оценки на уровне ФСМС;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3) Привлечение независимых экспертов для оценки (процесс и критерии);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4) регулированию разногласий между поставщиками медицинских услуг и ФСМС касательно качества исполнения договорных обязательств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апреля 2020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Каупбаева Б.Т., Курманова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А.Б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Куандыкова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., Газезов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7402835"/>
                  </a:ext>
                </a:extLst>
              </a:tr>
              <a:tr h="22308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Задача 3. Усовершенствовать систему независимой экспертизы качества медицинской помощи (внешней клинической коллегиальной оценки)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36432"/>
                  </a:ext>
                </a:extLst>
              </a:tr>
              <a:tr h="42828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1. Обзор международного опыта в проведении независимой экспертизы качества медицинской помощи (внешней клинической коллегиальной оценки)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Аналитический обзор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октября 2019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Каупбаева Б.Т., Бижигитова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Р.Е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Сейдахметова А.Т.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1009138"/>
                  </a:ext>
                </a:extLst>
              </a:tr>
              <a:tr h="42828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2. Анализ деятельности и системы привлечения независимых экспертов к экспертизе качества медицинской помощи в РК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Аналитический отчет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октября 2019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Каупбаева Б.Т., Жаркенов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Е.А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Амангельдинов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Д.А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Курманова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А.Б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270285"/>
                  </a:ext>
                </a:extLst>
              </a:tr>
              <a:tr h="119111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3. Разработка рекомендаций по стандартизации деятельности независимых экспертов (квалификационные требования, отбор, сертификация и допуск, оплата услуг, учет (реестр) экспертов, мера ответственности за экспертное заключение, подотчетность, электронный банк экспертных заключений, повышение потенциала, методика проведения независимой экспертизы, требования к документации, разрешение разногласий в спорных случаях), в том числе предложения по внесению изменений в нормативно-правовую базу, на основе международного опыта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Проект НПА МЗ РК на гос. и русском языках,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при необходимости изменения существующих НПА - сравнительная таблица с обоснованием;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 с рекомендациями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января 2020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Каупбаева Б.Т., Бижигитова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Р.Е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Сейдахметова А.Т., Жаркенов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Е.А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Амангельдинов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Д.А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Курманова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А.Б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7158130"/>
                  </a:ext>
                </a:extLst>
              </a:tr>
              <a:tr h="63711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4. Методологическое сопровождение институционализации деятельности независимых экспертов и реализации мер ответственности за качество экспертных заключений и обеспечение публичного обсуждения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Проекты регламентирующих документов;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Отчет. Протоколы заседаний обсуждений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января 2020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Каупбаева Б.Т., Бижигитова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Р.Е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Курманова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А.Б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Куандыкова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Г.Е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</a:txBody>
                  <a:tcPr marL="7753" marR="7753" marT="7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097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969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4">
            <a:extLst>
              <a:ext uri="{FF2B5EF4-FFF2-40B4-BE49-F238E27FC236}">
                <a16:creationId xmlns:a16="http://schemas.microsoft.com/office/drawing/2014/main" id="{E5C2A36F-7E7D-48B6-ACA3-5363B76750C2}"/>
              </a:ext>
            </a:extLst>
          </p:cNvPr>
          <p:cNvSpPr/>
          <p:nvPr/>
        </p:nvSpPr>
        <p:spPr>
          <a:xfrm>
            <a:off x="-2706" y="273588"/>
            <a:ext cx="2150745" cy="252274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F716F6D-EEC4-49CB-AC8E-4F8A16C369CE}"/>
              </a:ext>
            </a:extLst>
          </p:cNvPr>
          <p:cNvSpPr/>
          <p:nvPr/>
        </p:nvSpPr>
        <p:spPr>
          <a:xfrm>
            <a:off x="2008513" y="273588"/>
            <a:ext cx="330835" cy="252274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D19846A1-13B6-4853-A8B6-C3A3B5A8B546}"/>
              </a:ext>
            </a:extLst>
          </p:cNvPr>
          <p:cNvSpPr/>
          <p:nvPr/>
        </p:nvSpPr>
        <p:spPr>
          <a:xfrm>
            <a:off x="2205361" y="273588"/>
            <a:ext cx="330835" cy="252274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BB05086-AFBE-4ED7-8D30-F810B186FCB0}"/>
              </a:ext>
            </a:extLst>
          </p:cNvPr>
          <p:cNvSpPr/>
          <p:nvPr/>
        </p:nvSpPr>
        <p:spPr>
          <a:xfrm>
            <a:off x="2205361" y="-18966"/>
            <a:ext cx="9983933" cy="477352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FC0261-F9A2-4E8C-AD36-25F45D217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8194"/>
            <a:ext cx="9280252" cy="47735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ПЛАН УПРАВЛЕНИЯ ПРОЕКТОМ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2C52217-9CA1-4220-B142-20CE105362DC}"/>
              </a:ext>
            </a:extLst>
          </p:cNvPr>
          <p:cNvSpPr txBox="1">
            <a:spLocks/>
          </p:cNvSpPr>
          <p:nvPr/>
        </p:nvSpPr>
        <p:spPr>
          <a:xfrm>
            <a:off x="11505825" y="-17365"/>
            <a:ext cx="648072" cy="477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3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972DC6C-3D40-4CAB-BBF5-8FE2AA92E1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816820"/>
              </p:ext>
            </p:extLst>
          </p:nvPr>
        </p:nvGraphicFramePr>
        <p:xfrm>
          <a:off x="1" y="747392"/>
          <a:ext cx="12207899" cy="6110610"/>
        </p:xfrm>
        <a:graphic>
          <a:graphicData uri="http://schemas.openxmlformats.org/drawingml/2006/table">
            <a:tbl>
              <a:tblPr/>
              <a:tblGrid>
                <a:gridCol w="464383">
                  <a:extLst>
                    <a:ext uri="{9D8B030D-6E8A-4147-A177-3AD203B41FA5}">
                      <a16:colId xmlns:a16="http://schemas.microsoft.com/office/drawing/2014/main" val="2525261894"/>
                    </a:ext>
                  </a:extLst>
                </a:gridCol>
                <a:gridCol w="6090554">
                  <a:extLst>
                    <a:ext uri="{9D8B030D-6E8A-4147-A177-3AD203B41FA5}">
                      <a16:colId xmlns:a16="http://schemas.microsoft.com/office/drawing/2014/main" val="2265008356"/>
                    </a:ext>
                  </a:extLst>
                </a:gridCol>
                <a:gridCol w="3063138">
                  <a:extLst>
                    <a:ext uri="{9D8B030D-6E8A-4147-A177-3AD203B41FA5}">
                      <a16:colId xmlns:a16="http://schemas.microsoft.com/office/drawing/2014/main" val="1428095425"/>
                    </a:ext>
                  </a:extLst>
                </a:gridCol>
                <a:gridCol w="1294912">
                  <a:extLst>
                    <a:ext uri="{9D8B030D-6E8A-4147-A177-3AD203B41FA5}">
                      <a16:colId xmlns:a16="http://schemas.microsoft.com/office/drawing/2014/main" val="3987843404"/>
                    </a:ext>
                  </a:extLst>
                </a:gridCol>
                <a:gridCol w="1294912">
                  <a:extLst>
                    <a:ext uri="{9D8B030D-6E8A-4147-A177-3AD203B41FA5}">
                      <a16:colId xmlns:a16="http://schemas.microsoft.com/office/drawing/2014/main" val="3006308000"/>
                    </a:ext>
                  </a:extLst>
                </a:gridCol>
              </a:tblGrid>
              <a:tr h="21015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Задача 4. Обеспечить поддержку развития системы управления качеством, в том числе внутреннего аудита медицинских организаций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900" b="1" i="0" u="none" strike="noStrike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21206"/>
                  </a:ext>
                </a:extLst>
              </a:tr>
              <a:tr h="3942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1. Обзор международного и отечественного опыта управления качеством медицинских услуг, в том числе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внуцтреннего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аудита в медицинских организациях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Аналитический обзор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июля 2019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Каупбаева Б.Т., Бижигитова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Р.Е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2275357"/>
                  </a:ext>
                </a:extLst>
              </a:tr>
              <a:tr h="39429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2. Разработка рекомендаций по совершенствованию управления качеством медицинских услуг внутри медицинской организации (Оценка деятельности служб внутреннего аудита медицинских организаций, на выездной основе)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Каупбаева Б.Т., Нурманова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Куандыкова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Г.Е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Смаил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А.У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201123"/>
                  </a:ext>
                </a:extLst>
              </a:tr>
              <a:tr h="2101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 с рекомендациями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января 2020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279222"/>
                  </a:ext>
                </a:extLst>
              </a:tr>
              <a:tr h="2101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 с мониторингом внедрения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июля 2020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601243"/>
                  </a:ext>
                </a:extLst>
              </a:tr>
              <a:tr h="58644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3. Изучение текущей роли и разработка рекомендаций по совершенствованию функций Управления здравоохранения в управлении качеством медицинских услуг в медицинских организациях, в том числе в процессе непрерывного улучшения качества медицинской помощи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Аналитический отчет с рекомендациями;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Проект приказа для УЗ на гос. и русском языках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октября 2020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613664"/>
                  </a:ext>
                </a:extLst>
              </a:tr>
              <a:tr h="394297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Задача 5. Обеспечить методологическое сопровождение повышения качества услуг и безопасности пациента в медицинской организации согласно международным стандартам аккредитации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9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886924"/>
                  </a:ext>
                </a:extLst>
              </a:tr>
              <a:tr h="7785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1. Разработка критериев отбора и отбор медицинских организаций из 16 регионов РК (не менее 16 организаций) для пилотного внедрения международных стандартов аккредитации, включая внутренний аудит, и основ госпитального сервиса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Критерии отбора;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Протоколы заседаний с представителями Управлений здравоохранений областей и гг. Алматы и Астана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июля 2019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Каупбаева Б.Т., Жаркенов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Е.А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Амангельдинов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Д.А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Курманова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А.Б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46766"/>
                  </a:ext>
                </a:extLst>
              </a:tr>
              <a:tr h="58644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2. Разработка типового проекта для медицинской организации, длительностью в 12 месяцев по внедрению международных стандартов аккредитации, включая внутренний аудит, и основ госпитального сервис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Типовой проект с указанием фаз проекта, индикаторов, мероприятий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июля 2019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805839"/>
                  </a:ext>
                </a:extLst>
              </a:tr>
              <a:tr h="7785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3. Отбор и обучение проектных менеджеров и ключевых членов проекта из числа сотрудников пилотных медицинских организаций основам проектного менеджмента, международных стандартов аккредитации, системе внутреннего аудита качества медицинской помощи и госпитальному сервису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Отчет;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Учебная программа; График обучения;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Список обученных; 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Сертификаты обучения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января 2020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746498"/>
                  </a:ext>
                </a:extLst>
              </a:tr>
              <a:tr h="3942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4. Первичная оценка пилотных медицинских организаций на соответствие международным стандартам аккредитации и разработка плана корректирующих мероприятий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Отчет;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Планы корректирующих мероприятий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января 2020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718098"/>
                  </a:ext>
                </a:extLst>
              </a:tr>
              <a:tr h="7785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5. Обучение сотрудников медицинских организаций ключевым требованиям международных стандартов (не менее 50% штатных сотрудников в каждой организации, не менее 16 часов обучения каждого сотрудника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Отчет;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Учебная программа; График обучения;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Список обученных; 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Сертификаты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июля 2020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80612"/>
                  </a:ext>
                </a:extLst>
              </a:tr>
              <a:tr h="3942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6. Тестовая оценка пилотных медицинских организаций на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соотвествие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международным стандартам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аккредиатции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Отчет; 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Планы корректирующих мероприятий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октября 2020</a:t>
                      </a: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412" marR="7412" marT="74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153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667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4">
            <a:extLst>
              <a:ext uri="{FF2B5EF4-FFF2-40B4-BE49-F238E27FC236}">
                <a16:creationId xmlns:a16="http://schemas.microsoft.com/office/drawing/2014/main" id="{E5C2A36F-7E7D-48B6-ACA3-5363B76750C2}"/>
              </a:ext>
            </a:extLst>
          </p:cNvPr>
          <p:cNvSpPr/>
          <p:nvPr/>
        </p:nvSpPr>
        <p:spPr>
          <a:xfrm>
            <a:off x="-2706" y="273588"/>
            <a:ext cx="2150745" cy="252274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F716F6D-EEC4-49CB-AC8E-4F8A16C369CE}"/>
              </a:ext>
            </a:extLst>
          </p:cNvPr>
          <p:cNvSpPr/>
          <p:nvPr/>
        </p:nvSpPr>
        <p:spPr>
          <a:xfrm>
            <a:off x="2008513" y="273588"/>
            <a:ext cx="330835" cy="252274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D19846A1-13B6-4853-A8B6-C3A3B5A8B546}"/>
              </a:ext>
            </a:extLst>
          </p:cNvPr>
          <p:cNvSpPr/>
          <p:nvPr/>
        </p:nvSpPr>
        <p:spPr>
          <a:xfrm>
            <a:off x="2205361" y="273588"/>
            <a:ext cx="330835" cy="252274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BB05086-AFBE-4ED7-8D30-F810B186FCB0}"/>
              </a:ext>
            </a:extLst>
          </p:cNvPr>
          <p:cNvSpPr/>
          <p:nvPr/>
        </p:nvSpPr>
        <p:spPr>
          <a:xfrm>
            <a:off x="2205361" y="-18966"/>
            <a:ext cx="9983933" cy="477352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FC0261-F9A2-4E8C-AD36-25F45D217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8194"/>
            <a:ext cx="9280252" cy="47735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ПЛАН УПРАВЛЕНИЯ ПРОЕКТОМ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2C52217-9CA1-4220-B142-20CE105362DC}"/>
              </a:ext>
            </a:extLst>
          </p:cNvPr>
          <p:cNvSpPr txBox="1">
            <a:spLocks/>
          </p:cNvSpPr>
          <p:nvPr/>
        </p:nvSpPr>
        <p:spPr>
          <a:xfrm>
            <a:off x="11505825" y="-17365"/>
            <a:ext cx="648072" cy="477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4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578C76A-81B7-4384-A411-2978425E1B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587880"/>
              </p:ext>
            </p:extLst>
          </p:nvPr>
        </p:nvGraphicFramePr>
        <p:xfrm>
          <a:off x="0" y="720232"/>
          <a:ext cx="12207899" cy="6137766"/>
        </p:xfrm>
        <a:graphic>
          <a:graphicData uri="http://schemas.openxmlformats.org/drawingml/2006/table">
            <a:tbl>
              <a:tblPr/>
              <a:tblGrid>
                <a:gridCol w="464382">
                  <a:extLst>
                    <a:ext uri="{9D8B030D-6E8A-4147-A177-3AD203B41FA5}">
                      <a16:colId xmlns:a16="http://schemas.microsoft.com/office/drawing/2014/main" val="3484643223"/>
                    </a:ext>
                  </a:extLst>
                </a:gridCol>
                <a:gridCol w="6090555">
                  <a:extLst>
                    <a:ext uri="{9D8B030D-6E8A-4147-A177-3AD203B41FA5}">
                      <a16:colId xmlns:a16="http://schemas.microsoft.com/office/drawing/2014/main" val="3474119262"/>
                    </a:ext>
                  </a:extLst>
                </a:gridCol>
                <a:gridCol w="3063138">
                  <a:extLst>
                    <a:ext uri="{9D8B030D-6E8A-4147-A177-3AD203B41FA5}">
                      <a16:colId xmlns:a16="http://schemas.microsoft.com/office/drawing/2014/main" val="3100472380"/>
                    </a:ext>
                  </a:extLst>
                </a:gridCol>
                <a:gridCol w="1294912">
                  <a:extLst>
                    <a:ext uri="{9D8B030D-6E8A-4147-A177-3AD203B41FA5}">
                      <a16:colId xmlns:a16="http://schemas.microsoft.com/office/drawing/2014/main" val="513468454"/>
                    </a:ext>
                  </a:extLst>
                </a:gridCol>
                <a:gridCol w="1294912">
                  <a:extLst>
                    <a:ext uri="{9D8B030D-6E8A-4147-A177-3AD203B41FA5}">
                      <a16:colId xmlns:a16="http://schemas.microsoft.com/office/drawing/2014/main" val="3783348820"/>
                    </a:ext>
                  </a:extLst>
                </a:gridCol>
              </a:tblGrid>
              <a:tr h="22185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Задача 6. Разработать рекомендации по вовлечению в управление качеством неправительственных организаций по защите прав пациентов.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320965"/>
                  </a:ext>
                </a:extLst>
              </a:tr>
              <a:tr h="4206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1. Обзор литературы по международному опыту вовлечения неправительственных организаций по защите прав пациентов в управление качеством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Обзор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июля 2019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Орман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Ж.Б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</a:t>
                      </a:r>
                    </a:p>
                    <a:p>
                      <a:pPr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Турганова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М.К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Сущенко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Ю.С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Кадесова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К.Б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693016"/>
                  </a:ext>
                </a:extLst>
              </a:tr>
              <a:tr h="83072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2. Анализ деятельности неправительственных организаций по защите прав пациентов в РК (анкетирование, интервью фокусной группы, круглый стол с НПО), включая оценку законодательно закрепленных и фактически выполняемых функций, анализ пробелов, сравнение с наилучшей международной практикой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Аналитический отчет, Протокол заседания круглого стола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апреля 2020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4260840"/>
                  </a:ext>
                </a:extLst>
              </a:tr>
              <a:tr h="62568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3. Разработка рекомендаций по эффективному вовлечению неправительственных организаций по защите прав пациентов в управление качеством и повышение доверия пациентов к медицинским организациям и медицинским работникам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 с рекомендациями, Протоколы заседаний по обсуждению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июля 2020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187517"/>
                  </a:ext>
                </a:extLst>
              </a:tr>
              <a:tr h="22185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Задача 7. Выработать модель эффективного управления качеством медицинской помощи и оказать поддержку ее внедрению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845078"/>
                  </a:ext>
                </a:extLst>
              </a:tr>
              <a:tr h="83072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1. Разработка модели эффективного управления качеством медицинской помощи, включающей вовлечение всех заинтересованных сторон (блок-схема, распределение функций, подотчетность участников, алгоритм взаимодействия участников системы управления качеством медицинской помощи)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Модель (включая: блок-схема, распределение функций, подотчетность участников, алгоритм взаимодействия участников системы управления качеством медицинской помощи)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июля 2020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Каупбаева Б.Т., Жаркенов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Е.А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Амангельдинов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Д.А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Курманова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А.Б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Нурманова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С.А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Куандыкова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Г.Е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Смаил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А.У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Сейдахметова А.Т., Бижигитова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Р.Е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., Газезов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Ф.М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381637"/>
                  </a:ext>
                </a:extLst>
              </a:tr>
              <a:tr h="83072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2.Публичное обсуждение модели с участниками системы управления качеством медицинской помощи (КООЗ МЗРК, независимые эксперты, медицинские организации, профессиональные медицинские ассоциации и медицинские работники, Фонд социального медицинского страхования, НПО, и другие)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Отчет;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Протоколы заседаний 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июля 2020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2414461"/>
                  </a:ext>
                </a:extLst>
              </a:tr>
              <a:tr h="62568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3. Разработка предложений по внесению изменений в нормативно-правовую базу для реализации модели эффективного управления качеством медицинской помощи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Проект НПА МЗ РК на гос. и русском языках,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при необходимости изменения существующих НПА - сравнительная таблица с обоснованием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октября 2020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6573115"/>
                  </a:ext>
                </a:extLst>
              </a:tr>
              <a:tr h="4206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4. Разработка дорожной карты и сетевой график по внедрению модели эффективного управления качеством медицинской помощи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Дорожная карта;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Сетевой график;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Отчет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июля 2020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8588966"/>
                  </a:ext>
                </a:extLst>
              </a:tr>
              <a:tr h="221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Пункт 5. Обеспечение реализации мероприятий по их внедрению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479317"/>
                  </a:ext>
                </a:extLst>
              </a:tr>
              <a:tr h="2218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Мониторинг внедрения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Квартальный отчет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октября 2020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5452058"/>
                  </a:ext>
                </a:extLst>
              </a:tr>
              <a:tr h="2218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Мониторинг внедрения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Квартальный отчет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января 2021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8774134"/>
                  </a:ext>
                </a:extLst>
              </a:tr>
              <a:tr h="2218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Мониторинг внедрения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Квартальный отчет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апреля 2021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055357"/>
                  </a:ext>
                </a:extLst>
              </a:tr>
              <a:tr h="2218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Мониторинг внедрения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Квартальный отчет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апреля 2021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658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2571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136" y="1457143"/>
            <a:ext cx="1178651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Министерством здравоохранения Республики Казахстан в рамках Проекта «Передача технологий и проведение институциональной реформы в секторе здравоохранения Республики Казахстан» с 2009 по 2017 годы был реализован ряд ключевых мероприятий по трансферту наилучшего международного опыта в области обеспечения качества медицинской помощи.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Внедрено множество механизмов и инструментов повышения качества медицинских услуг. Однако в свете чувствительности сферы здравоохранения как социальной сферы к ожиданиям потребителей медицинских услуг, и в рамках перехода на ОСМС, </a:t>
            </a:r>
            <a:r>
              <a:rPr lang="ru-RU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необходимость пересмотра модели управления качеством медицинских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 с учетом роли и функций каждого участника процесса, и современных лучших практик.</a:t>
            </a: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29C57B67-9126-41DB-8FEA-854A161A1DC7}"/>
              </a:ext>
            </a:extLst>
          </p:cNvPr>
          <p:cNvSpPr/>
          <p:nvPr/>
        </p:nvSpPr>
        <p:spPr>
          <a:xfrm>
            <a:off x="-3647" y="419328"/>
            <a:ext cx="2150745" cy="341630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1B87E1CD-300C-4C7E-BBFD-844808E558CA}"/>
              </a:ext>
            </a:extLst>
          </p:cNvPr>
          <p:cNvSpPr/>
          <p:nvPr/>
        </p:nvSpPr>
        <p:spPr>
          <a:xfrm>
            <a:off x="2007572" y="419328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D442102C-56B2-43D8-B59A-13E3684E942F}"/>
              </a:ext>
            </a:extLst>
          </p:cNvPr>
          <p:cNvSpPr/>
          <p:nvPr/>
        </p:nvSpPr>
        <p:spPr>
          <a:xfrm>
            <a:off x="2204420" y="419328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C03219EE-7275-474A-9DDE-8F4E0EC8DDC1}"/>
              </a:ext>
            </a:extLst>
          </p:cNvPr>
          <p:cNvSpPr/>
          <p:nvPr/>
        </p:nvSpPr>
        <p:spPr>
          <a:xfrm>
            <a:off x="2204420" y="126774"/>
            <a:ext cx="9983933" cy="646430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04BBD65-0B5F-4CA6-93CB-9BB62A7C6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6162" y="153934"/>
            <a:ext cx="9300797" cy="64643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АКТУАЛЬНОСТЬ ПРОБЛЕМЫ</a:t>
            </a:r>
          </a:p>
        </p:txBody>
      </p:sp>
    </p:spTree>
    <p:extLst>
      <p:ext uri="{BB962C8B-B14F-4D97-AF65-F5344CB8AC3E}">
        <p14:creationId xmlns:p14="http://schemas.microsoft.com/office/powerpoint/2010/main" val="1530808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703610"/>
              </p:ext>
            </p:extLst>
          </p:nvPr>
        </p:nvGraphicFramePr>
        <p:xfrm>
          <a:off x="47329" y="281595"/>
          <a:ext cx="12126764" cy="6590369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016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105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92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проекта</a:t>
                      </a:r>
                      <a:endParaRPr lang="ru-RU" sz="1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effectLst/>
                        </a:rPr>
                        <a:t>Проектный офис (</a:t>
                      </a:r>
                      <a:r>
                        <a:rPr lang="ru-RU" sz="1400" b="0" kern="1200" dirty="0" err="1">
                          <a:effectLst/>
                        </a:rPr>
                        <a:t>ПрО</a:t>
                      </a:r>
                      <a:r>
                        <a:rPr lang="ru-RU" sz="1400" b="0" kern="1200" dirty="0">
                          <a:effectLst/>
                        </a:rPr>
                        <a:t>) по совершенствованию системы стандартизации медицинской </a:t>
                      </a:r>
                    </a:p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effectLst/>
                        </a:rPr>
                        <a:t>помощи и повышению качества медицинских услуг в РК на 2019-2024 годы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Инициатор</a:t>
                      </a:r>
                      <a:endParaRPr lang="ru-RU" sz="1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Министр здравоохранения РК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3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Спонсор</a:t>
                      </a:r>
                      <a:endParaRPr lang="ru-RU" sz="1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Вице-министр здравоохранения РК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6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Куратор проекта</a:t>
                      </a:r>
                      <a:endParaRPr lang="ru-RU" sz="1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Председатель</a:t>
                      </a:r>
                      <a:r>
                        <a:rPr lang="ru-RU" sz="1400" baseline="0" dirty="0">
                          <a:effectLst/>
                        </a:rPr>
                        <a:t> КККБТУ</a:t>
                      </a:r>
                      <a:r>
                        <a:rPr lang="ru-RU" sz="1400" dirty="0">
                          <a:effectLst/>
                        </a:rPr>
                        <a:t> МЗ РК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Глава проектного офиса</a:t>
                      </a:r>
                      <a:endParaRPr lang="ru-RU" sz="1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Заместители Председателя</a:t>
                      </a:r>
                      <a:r>
                        <a:rPr lang="ru-RU" sz="1400" baseline="0" dirty="0">
                          <a:effectLst/>
                        </a:rPr>
                        <a:t> КККБТУ МЗ РК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0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400" b="0" dirty="0"/>
                        <a:t>Координатор ПрО</a:t>
                      </a:r>
                      <a:r>
                        <a:rPr lang="kk-KZ" sz="1400" b="0" baseline="0" dirty="0"/>
                        <a:t> МЗ РК</a:t>
                      </a:r>
                      <a:endParaRPr lang="kk-KZ" sz="1400" b="0" baseline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400" baseline="0" dirty="0"/>
                        <a:t>Сотрудники </a:t>
                      </a:r>
                      <a:r>
                        <a:rPr lang="ru-RU" sz="1400" baseline="0" dirty="0">
                          <a:effectLst/>
                        </a:rPr>
                        <a:t>КККБТУ МЗ РК и РЦРЗ МЗ РК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3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Дата утверждения</a:t>
                      </a:r>
                      <a:r>
                        <a:rPr lang="ru-RU" sz="1400" b="0" baseline="0" dirty="0">
                          <a:effectLst/>
                        </a:rPr>
                        <a:t> проекта</a:t>
                      </a:r>
                      <a:endParaRPr lang="ru-RU" sz="1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</a:rPr>
                        <a:t>Июнь 2019 года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9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Цели проекта</a:t>
                      </a:r>
                      <a:endParaRPr lang="ru-RU" sz="1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</a:rPr>
                        <a:t>Стандартизация процессов и элементов системы управления качеством медицинской помощи Республики Казахстан для повышения удовлетворенности и доверия пациентов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31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baseline="0" dirty="0">
                          <a:effectLst/>
                        </a:rPr>
                        <a:t>Задачи проекта</a:t>
                      </a:r>
                      <a:endParaRPr lang="ru-RU" sz="1400" b="0" kern="1200" baseline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96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Целевые показатели</a:t>
                      </a:r>
                      <a:endParaRPr lang="ru-RU" sz="1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Оценка и пересмотр госконтроля качества медицинской помощи;</a:t>
                      </a:r>
                      <a:endParaRPr lang="ru-RU" sz="1000" dirty="0">
                        <a:effectLst/>
                      </a:endParaRPr>
                    </a:p>
                    <a:p>
                      <a:pPr rtl="0" eaLnBrk="1" latinLnBrk="0" hangingPunct="1"/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Совершенствование процедуры лицензирования в здравоохранении;</a:t>
                      </a:r>
                      <a:endParaRPr lang="ru-RU" sz="1000" dirty="0">
                        <a:effectLst/>
                      </a:endParaRPr>
                    </a:p>
                    <a:p>
                      <a:pPr rtl="0" eaLnBrk="1" latinLnBrk="0" hangingPunct="1"/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Совершенствование механизмов контроля качества ФСМС;</a:t>
                      </a:r>
                      <a:endParaRPr lang="ru-RU" sz="1000" dirty="0">
                        <a:effectLst/>
                      </a:endParaRPr>
                    </a:p>
                    <a:p>
                      <a:pPr rtl="0" eaLnBrk="1" latinLnBrk="0" hangingPunct="1"/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Совершенствование системы независимой экспертизы;</a:t>
                      </a:r>
                      <a:endParaRPr lang="ru-RU" sz="1000" dirty="0">
                        <a:effectLst/>
                      </a:endParaRPr>
                    </a:p>
                    <a:p>
                      <a:pPr rtl="0" eaLnBrk="1" latinLnBrk="0" hangingPunct="1"/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Совершенствование системы внутреннего аудита МО;</a:t>
                      </a:r>
                      <a:endParaRPr lang="ru-RU" sz="1000" dirty="0">
                        <a:effectLst/>
                      </a:endParaRPr>
                    </a:p>
                    <a:p>
                      <a:pPr rtl="0" eaLnBrk="1" latinLnBrk="0" hangingPunct="1"/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Совершенствование функции УЗО в управление качеством медицинской помощи в МО;</a:t>
                      </a:r>
                      <a:endParaRPr lang="ru-RU" sz="1000" dirty="0">
                        <a:effectLst/>
                      </a:endParaRPr>
                    </a:p>
                    <a:p>
                      <a:pPr rtl="0" eaLnBrk="1" latinLnBrk="0" hangingPunct="1"/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 Методологическое сопровождение внедрения стандартов аккредитации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JCI</a:t>
                      </a: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ru-RU" sz="1000" dirty="0">
                        <a:effectLst/>
                      </a:endParaRPr>
                    </a:p>
                    <a:p>
                      <a:pPr rtl="0" eaLnBrk="1" latinLnBrk="0" hangingPunct="1"/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 Вовлечение в процесс контроля качества медицинской помощи НПО</a:t>
                      </a:r>
                      <a:endParaRPr lang="ru-RU" sz="11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7615" marR="3761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55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Место дислокации офиса </a:t>
                      </a:r>
                      <a:endParaRPr lang="ru-RU" sz="1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9949" marR="29949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РЦРЗ МЗ РК, </a:t>
                      </a:r>
                      <a:r>
                        <a:rPr lang="ru-RU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Нур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-Султан</a:t>
                      </a:r>
                    </a:p>
                  </a:txBody>
                  <a:tcPr marL="29949" marR="29949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907" y="0"/>
            <a:ext cx="12174093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УСТАВ ПРОЕКТА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3453169" y="3408040"/>
            <a:ext cx="7914802" cy="781079"/>
            <a:chOff x="4273403" y="3341607"/>
            <a:chExt cx="7946053" cy="781079"/>
          </a:xfrm>
        </p:grpSpPr>
        <p:sp>
          <p:nvSpPr>
            <p:cNvPr id="11" name="TextBox 10"/>
            <p:cNvSpPr txBox="1"/>
            <p:nvPr/>
          </p:nvSpPr>
          <p:spPr>
            <a:xfrm>
              <a:off x="6942117" y="3341607"/>
              <a:ext cx="52773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ru-RU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Стрелка вправо 12"/>
            <p:cNvSpPr/>
            <p:nvPr/>
          </p:nvSpPr>
          <p:spPr>
            <a:xfrm>
              <a:off x="4273403" y="3572439"/>
              <a:ext cx="1012091" cy="550247"/>
            </a:xfrm>
            <a:prstGeom prst="rightArrow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1200"/>
                </a:spcAft>
              </a:pPr>
              <a:r>
                <a:rPr lang="ru-RU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Через</a:t>
              </a:r>
            </a:p>
          </p:txBody>
        </p:sp>
      </p:grp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AAEAF63-833A-42FE-9BDA-38C3613E2507}"/>
              </a:ext>
            </a:extLst>
          </p:cNvPr>
          <p:cNvSpPr/>
          <p:nvPr/>
        </p:nvSpPr>
        <p:spPr>
          <a:xfrm>
            <a:off x="1860944" y="3429000"/>
            <a:ext cx="1599562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8915" marR="58419" indent="-143510" algn="ctr" defTabSz="1430338">
              <a:lnSpc>
                <a:spcPct val="106700"/>
              </a:lnSpc>
              <a:spcBef>
                <a:spcPts val="445"/>
              </a:spcBef>
            </a:pPr>
            <a:r>
              <a:rPr lang="ru-RU" sz="1100" spc="20" dirty="0">
                <a:solidFill>
                  <a:schemeClr val="accent5">
                    <a:lumMod val="75000"/>
                  </a:schemeClr>
                </a:solidFill>
                <a:cs typeface="Arial"/>
              </a:rPr>
              <a:t>ФОРМИРОВАНИЕ НОВОЙ МОДЕЛИ УПРАВЛЕНИЯ КАЧЕСТВОМ МЕДИЦИНСКИХ УСЛУГ</a:t>
            </a:r>
            <a:endParaRPr lang="ru-RU" sz="1100" dirty="0">
              <a:solidFill>
                <a:schemeClr val="accent5">
                  <a:lumMod val="75000"/>
                </a:schemeClr>
              </a:solidFill>
              <a:cs typeface="Arial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7777B2F-8872-411E-82A4-A09713DE3E31}"/>
              </a:ext>
            </a:extLst>
          </p:cNvPr>
          <p:cNvSpPr/>
          <p:nvPr/>
        </p:nvSpPr>
        <p:spPr>
          <a:xfrm>
            <a:off x="4517219" y="2852166"/>
            <a:ext cx="768629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buAutoNum type="arabicPeriod"/>
            </a:pPr>
            <a:r>
              <a:rPr lang="ru-RU" sz="1100" dirty="0"/>
              <a:t>Оценку деятельности и пересмотр функций органа, осуществляющего государственный контроль качества медицинской помощи;</a:t>
            </a:r>
          </a:p>
          <a:p>
            <a:pPr fontAlgn="ctr">
              <a:buAutoNum type="arabicPeriod"/>
            </a:pPr>
            <a:r>
              <a:rPr lang="ru-RU" sz="1100" dirty="0"/>
              <a:t>Оценку текущей деятельности и определение механизмов контроля качества медицинских услуг со стороны плательщика за медицинские услуги – Фонда социального медицинского страхования;</a:t>
            </a:r>
          </a:p>
          <a:p>
            <a:pPr fontAlgn="ctr">
              <a:buAutoNum type="arabicPeriod"/>
            </a:pPr>
            <a:r>
              <a:rPr lang="ru-RU" sz="1100" dirty="0"/>
              <a:t>Совершенствование системы независимой экспертизы качества медицинской помощи (внешней клинической коллегиальной оценки); </a:t>
            </a:r>
          </a:p>
          <a:p>
            <a:pPr fontAlgn="ctr">
              <a:buAutoNum type="arabicPeriod"/>
            </a:pPr>
            <a:r>
              <a:rPr lang="ru-RU" sz="1100" dirty="0"/>
              <a:t>Обеспечение поддержки развития системы управления качеством, в том числе внутреннего аудита в медицинских организациях;</a:t>
            </a:r>
          </a:p>
          <a:p>
            <a:pPr fontAlgn="ctr">
              <a:buAutoNum type="arabicPeriod"/>
            </a:pPr>
            <a:r>
              <a:rPr lang="ru-RU" sz="1100" dirty="0"/>
              <a:t>Обеспечение методологического сопровождения повышения качества услуг и безопасности пациента в медицинской организации согласно международным стандартам аккредитации;</a:t>
            </a:r>
          </a:p>
          <a:p>
            <a:pPr fontAlgn="ctr">
              <a:buAutoNum type="arabicPeriod"/>
            </a:pPr>
            <a:r>
              <a:rPr lang="ru-RU" sz="1100" dirty="0"/>
              <a:t>Разработку рекомендаций по вовлечению в управление качеством неправительственных организаций по защите прав пациентов;</a:t>
            </a:r>
          </a:p>
        </p:txBody>
      </p:sp>
    </p:spTree>
    <p:extLst>
      <p:ext uri="{BB962C8B-B14F-4D97-AF65-F5344CB8AC3E}">
        <p14:creationId xmlns:p14="http://schemas.microsoft.com/office/powerpoint/2010/main" val="2493840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/>
        </p:nvCxnSpPr>
        <p:spPr>
          <a:xfrm flipV="1">
            <a:off x="2747338" y="3020580"/>
            <a:ext cx="250578" cy="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52" idx="2"/>
            <a:endCxn id="59" idx="0"/>
          </p:cNvCxnSpPr>
          <p:nvPr/>
        </p:nvCxnSpPr>
        <p:spPr>
          <a:xfrm flipH="1">
            <a:off x="1521381" y="2016624"/>
            <a:ext cx="4" cy="2561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4"/>
          <p:cNvGrpSpPr/>
          <p:nvPr/>
        </p:nvGrpSpPr>
        <p:grpSpPr>
          <a:xfrm>
            <a:off x="199717" y="936191"/>
            <a:ext cx="11992283" cy="2999091"/>
            <a:chOff x="112130" y="573665"/>
            <a:chExt cx="11992283" cy="2529106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2893835" y="573665"/>
              <a:ext cx="6644181" cy="2282203"/>
              <a:chOff x="5987988" y="701037"/>
              <a:chExt cx="5676791" cy="2230379"/>
            </a:xfrm>
          </p:grpSpPr>
          <p:sp>
            <p:nvSpPr>
              <p:cNvPr id="2" name="Скругленный прямоугольник 1"/>
              <p:cNvSpPr/>
              <p:nvPr/>
            </p:nvSpPr>
            <p:spPr>
              <a:xfrm>
                <a:off x="5987988" y="701037"/>
                <a:ext cx="5580620" cy="2151899"/>
              </a:xfrm>
              <a:prstGeom prst="roundRect">
                <a:avLst/>
              </a:prstGeom>
              <a:solidFill>
                <a:srgbClr val="002060"/>
              </a:solidFill>
              <a:ln w="28575"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>
                  <a:spcBef>
                    <a:spcPts val="600"/>
                  </a:spcBef>
                  <a:spcAft>
                    <a:spcPts val="1200"/>
                  </a:spcAft>
                </a:pPr>
                <a:endParaRPr lang="ru-RU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6058616" y="800744"/>
                <a:ext cx="5606163" cy="2130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Проектная группа - ПГ (на постоянной основе)</a:t>
                </a:r>
              </a:p>
              <a:p>
                <a:r>
                  <a:rPr lang="ru-RU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Глава проектного офиса</a:t>
                </a:r>
                <a:r>
                  <a:rPr lang="ru-RU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ru-RU" sz="1600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– </a:t>
                </a:r>
                <a:r>
                  <a:rPr lang="ru-RU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Председатель КККБТУ МЗ РК (Бюрабекова </a:t>
                </a:r>
                <a:r>
                  <a:rPr lang="ru-RU" sz="16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Л.В</a:t>
                </a:r>
                <a:r>
                  <a:rPr lang="ru-RU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r>
                  <a:rPr lang="ru-RU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Менеджеры </a:t>
                </a:r>
                <a:r>
                  <a:rPr lang="ru-RU" sz="1600" b="1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ПрО</a:t>
                </a:r>
                <a:r>
                  <a:rPr lang="ru-RU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</a:p>
              <a:p>
                <a:pPr marL="177800" indent="-177800">
                  <a:buAutoNum type="arabicPeriod"/>
                </a:pPr>
                <a:r>
                  <a:rPr lang="ru-RU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Заместитель Председателя КККБТУ МЗ РК (Ахметниязова Л.М.)</a:t>
                </a:r>
              </a:p>
              <a:p>
                <a:pPr marL="177800" indent="-177800">
                  <a:buAutoNum type="arabicPeriod"/>
                </a:pPr>
                <a:r>
                  <a:rPr lang="ru-RU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Генеральный директор РЦРЗ (Айыпханова А.Т) и Руководитель центра аккредитации РЦРЗ (Каупбаева Б.Т)</a:t>
                </a:r>
              </a:p>
              <a:p>
                <a:r>
                  <a:rPr lang="ru-RU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Аналитик проекта </a:t>
                </a:r>
                <a:r>
                  <a:rPr lang="ru-RU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– Газезов </a:t>
                </a:r>
                <a:r>
                  <a:rPr lang="ru-RU" sz="16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Ф.М</a:t>
                </a:r>
                <a:r>
                  <a:rPr lang="ru-RU" sz="16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(Начальник отдела разработки стандартов аккредитации Центра аккредитации РЦРЗ)</a:t>
                </a:r>
                <a:endParaRPr lang="ru-RU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ru-RU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12130" y="2583681"/>
              <a:ext cx="9420720" cy="519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ПГ</a:t>
              </a:r>
              <a:r>
                <a:rPr lang="ru-RU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4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(по мере необходимости)</a:t>
              </a:r>
            </a:p>
            <a:p>
              <a:r>
                <a:rPr lang="ru-RU" sz="16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 привлеченные эксперты </a:t>
              </a:r>
              <a:r>
                <a:rPr lang="ru-RU" sz="14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(внутренние – из системы здравоохранения, внешние – из других сфер)</a:t>
              </a:r>
            </a:p>
          </p:txBody>
        </p:sp>
        <p:grpSp>
          <p:nvGrpSpPr>
            <p:cNvPr id="58" name="Группа 57"/>
            <p:cNvGrpSpPr/>
            <p:nvPr/>
          </p:nvGrpSpPr>
          <p:grpSpPr>
            <a:xfrm>
              <a:off x="159025" y="1700808"/>
              <a:ext cx="2517220" cy="752839"/>
              <a:chOff x="9357652" y="4584304"/>
              <a:chExt cx="2917780" cy="1296701"/>
            </a:xfrm>
          </p:grpSpPr>
          <p:sp>
            <p:nvSpPr>
              <p:cNvPr id="59" name="Скругленный прямоугольник 58"/>
              <p:cNvSpPr/>
              <p:nvPr/>
            </p:nvSpPr>
            <p:spPr>
              <a:xfrm>
                <a:off x="9395112" y="4584304"/>
                <a:ext cx="2880320" cy="1296701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34925"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>
                  <a:spcBef>
                    <a:spcPts val="600"/>
                  </a:spcBef>
                  <a:spcAft>
                    <a:spcPts val="1200"/>
                  </a:spcAft>
                </a:pPr>
                <a:endParaRPr lang="ru-RU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357652" y="4608719"/>
                <a:ext cx="2848495" cy="12722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Куратор проекта</a:t>
                </a:r>
              </a:p>
              <a:p>
                <a:pPr algn="ctr"/>
                <a:r>
                  <a:rPr lang="ru-RU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Председатель КККБТУ МЗ РК (Бюрабекова Л.М.)</a:t>
                </a:r>
              </a:p>
            </p:txBody>
          </p:sp>
        </p:grpSp>
        <p:grpSp>
          <p:nvGrpSpPr>
            <p:cNvPr id="48" name="Группа 47"/>
            <p:cNvGrpSpPr/>
            <p:nvPr/>
          </p:nvGrpSpPr>
          <p:grpSpPr>
            <a:xfrm>
              <a:off x="191343" y="620690"/>
              <a:ext cx="2484906" cy="864095"/>
              <a:chOff x="9395109" y="4584309"/>
              <a:chExt cx="2880323" cy="1296702"/>
            </a:xfrm>
          </p:grpSpPr>
          <p:sp>
            <p:nvSpPr>
              <p:cNvPr id="52" name="Скругленный прямоугольник 51"/>
              <p:cNvSpPr/>
              <p:nvPr/>
            </p:nvSpPr>
            <p:spPr>
              <a:xfrm>
                <a:off x="9395112" y="4584309"/>
                <a:ext cx="2880320" cy="1296702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 w="34925"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>
                  <a:spcBef>
                    <a:spcPts val="600"/>
                  </a:spcBef>
                  <a:spcAft>
                    <a:spcPts val="1200"/>
                  </a:spcAft>
                </a:pPr>
                <a:endParaRPr lang="ru-RU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395109" y="4840073"/>
                <a:ext cx="2848495" cy="785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Спонсор проекта</a:t>
                </a:r>
              </a:p>
              <a:p>
                <a:pPr algn="ctr"/>
                <a:r>
                  <a:rPr lang="ru-RU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Вице-министр МЗ РК</a:t>
                </a:r>
                <a:endParaRPr lang="ru-RU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9" name="Скругленный прямоугольник 38"/>
            <p:cNvSpPr/>
            <p:nvPr/>
          </p:nvSpPr>
          <p:spPr>
            <a:xfrm>
              <a:off x="9619510" y="660350"/>
              <a:ext cx="2484903" cy="864095"/>
            </a:xfrm>
            <a:prstGeom prst="roundRect">
              <a:avLst/>
            </a:prstGeom>
            <a:solidFill>
              <a:srgbClr val="C00000"/>
            </a:solidFill>
            <a:ln w="3492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1200"/>
                </a:spcAft>
              </a:pPr>
              <a:endParaRPr lang="ru-RU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3" name="Группа 42"/>
            <p:cNvGrpSpPr/>
            <p:nvPr/>
          </p:nvGrpSpPr>
          <p:grpSpPr>
            <a:xfrm>
              <a:off x="9605137" y="1809114"/>
              <a:ext cx="2499275" cy="769919"/>
              <a:chOff x="9378452" y="4584304"/>
              <a:chExt cx="2896979" cy="1326120"/>
            </a:xfrm>
          </p:grpSpPr>
          <p:sp>
            <p:nvSpPr>
              <p:cNvPr id="61" name="Скругленный прямоугольник 60"/>
              <p:cNvSpPr/>
              <p:nvPr/>
            </p:nvSpPr>
            <p:spPr>
              <a:xfrm>
                <a:off x="9395111" y="4584304"/>
                <a:ext cx="2880320" cy="1296702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34925"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>
                  <a:spcBef>
                    <a:spcPts val="600"/>
                  </a:spcBef>
                  <a:spcAft>
                    <a:spcPts val="1200"/>
                  </a:spcAft>
                </a:pPr>
                <a:endParaRPr lang="ru-RU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378452" y="4638138"/>
                <a:ext cx="2848495" cy="1272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КККБТУ МЗ РК Координатор</a:t>
                </a:r>
              </a:p>
              <a:p>
                <a:pPr algn="ctr"/>
                <a:r>
                  <a:rPr lang="ru-RU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ru-RU" sz="1400" b="1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ПрО</a:t>
                </a:r>
                <a:r>
                  <a:rPr lang="ru-RU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МЗ РК</a:t>
                </a:r>
                <a:endParaRPr lang="ru-RU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>
            <a:off x="9717464" y="1285098"/>
            <a:ext cx="243995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Проектный офис </a:t>
            </a:r>
          </a:p>
          <a:p>
            <a:pPr algn="ctr"/>
            <a:r>
              <a:rPr lang="kk-KZ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КПМ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Прямая соединительная линия 62"/>
          <p:cNvCxnSpPr>
            <a:cxnSpLocks/>
          </p:cNvCxnSpPr>
          <p:nvPr/>
        </p:nvCxnSpPr>
        <p:spPr>
          <a:xfrm>
            <a:off x="9523411" y="3166774"/>
            <a:ext cx="1940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cxnSpLocks/>
          </p:cNvCxnSpPr>
          <p:nvPr/>
        </p:nvCxnSpPr>
        <p:spPr>
          <a:xfrm flipH="1">
            <a:off x="10952950" y="2129502"/>
            <a:ext cx="1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3510233" y="2371714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k-KZ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/>
          </a:p>
        </p:txBody>
      </p:sp>
      <p:grpSp>
        <p:nvGrpSpPr>
          <p:cNvPr id="35" name="Группа 34"/>
          <p:cNvGrpSpPr/>
          <p:nvPr/>
        </p:nvGrpSpPr>
        <p:grpSpPr>
          <a:xfrm>
            <a:off x="8362050" y="5351852"/>
            <a:ext cx="3650667" cy="1088694"/>
            <a:chOff x="3143672" y="3280470"/>
            <a:chExt cx="2880320" cy="1656185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45" name="Скругленный прямоугольник 44"/>
            <p:cNvSpPr/>
            <p:nvPr/>
          </p:nvSpPr>
          <p:spPr>
            <a:xfrm>
              <a:off x="3143672" y="3280470"/>
              <a:ext cx="2880320" cy="1656185"/>
            </a:xfrm>
            <a:prstGeom prst="roundRect">
              <a:avLst/>
            </a:prstGeom>
            <a:grpFill/>
            <a:ln w="3492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1200"/>
                </a:spcAft>
              </a:pPr>
              <a:endParaRPr lang="ru-RU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493473" y="3311079"/>
              <a:ext cx="2044180" cy="62796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Регуляторы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78395" y="4073731"/>
            <a:ext cx="11779027" cy="4217516"/>
            <a:chOff x="263352" y="3454413"/>
            <a:chExt cx="11779027" cy="4217516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4241952" y="3517815"/>
              <a:ext cx="3907456" cy="1092372"/>
              <a:chOff x="3205122" y="3280470"/>
              <a:chExt cx="2781091" cy="1656185"/>
            </a:xfrm>
          </p:grpSpPr>
          <p:sp>
            <p:nvSpPr>
              <p:cNvPr id="65" name="Скругленный прямоугольник 64"/>
              <p:cNvSpPr/>
              <p:nvPr/>
            </p:nvSpPr>
            <p:spPr>
              <a:xfrm>
                <a:off x="3205122" y="3280470"/>
                <a:ext cx="2781091" cy="165618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4925"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>
                  <a:spcBef>
                    <a:spcPts val="600"/>
                  </a:spcBef>
                  <a:spcAft>
                    <a:spcPts val="1200"/>
                  </a:spcAft>
                </a:pPr>
                <a:endParaRPr lang="ru-RU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249450" y="3392065"/>
                <a:ext cx="2727303" cy="1399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Продвижение политик в регионах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kk-KZ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8900" indent="-88900">
                  <a:buFont typeface="+mj-lt"/>
                  <a:buAutoNum type="arabicPeriod"/>
                </a:pPr>
                <a:r>
                  <a:rPr lang="ru-RU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Сотрудники РЦРЗ МЗ РК;</a:t>
                </a:r>
              </a:p>
              <a:p>
                <a:pPr marL="88900" indent="-88900">
                  <a:buFont typeface="+mj-lt"/>
                  <a:buAutoNum type="arabicPeriod"/>
                </a:pPr>
                <a:r>
                  <a:rPr lang="ru-RU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Сотрудники ТД КККБТУ МЗ РК;</a:t>
                </a:r>
              </a:p>
              <a:p>
                <a:pPr marL="88900" indent="-88900">
                  <a:buFont typeface="+mj-lt"/>
                  <a:buAutoNum type="arabicPeriod"/>
                </a:pPr>
                <a:r>
                  <a:rPr lang="ru-RU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Управления здравоохранении</a:t>
                </a:r>
              </a:p>
            </p:txBody>
          </p:sp>
        </p:grpSp>
        <p:grpSp>
          <p:nvGrpSpPr>
            <p:cNvPr id="31" name="Группа 30"/>
            <p:cNvGrpSpPr/>
            <p:nvPr/>
          </p:nvGrpSpPr>
          <p:grpSpPr>
            <a:xfrm>
              <a:off x="263352" y="3517815"/>
              <a:ext cx="3802380" cy="1150289"/>
              <a:chOff x="9192344" y="3447126"/>
              <a:chExt cx="2880320" cy="1743997"/>
            </a:xfrm>
          </p:grpSpPr>
          <p:sp>
            <p:nvSpPr>
              <p:cNvPr id="56" name="Скругленный прямоугольник 55"/>
              <p:cNvSpPr/>
              <p:nvPr/>
            </p:nvSpPr>
            <p:spPr>
              <a:xfrm>
                <a:off x="9192344" y="3447126"/>
                <a:ext cx="2880320" cy="1656185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4925"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>
                  <a:spcBef>
                    <a:spcPts val="600"/>
                  </a:spcBef>
                  <a:spcAft>
                    <a:spcPts val="1200"/>
                  </a:spcAft>
                </a:pPr>
                <a:endParaRPr lang="ru-RU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282683" y="3837891"/>
                <a:ext cx="2769504" cy="1353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Механизм контроля качества в финансировании</a:t>
                </a:r>
              </a:p>
              <a:p>
                <a:pPr marL="177800" indent="-177800">
                  <a:buFont typeface="+mj-lt"/>
                  <a:buAutoNum type="arabicPeriod"/>
                </a:pPr>
                <a:r>
                  <a:rPr lang="ru-RU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Фонд социального медицинского страхования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ru-RU" sz="1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Группа 31"/>
            <p:cNvGrpSpPr/>
            <p:nvPr/>
          </p:nvGrpSpPr>
          <p:grpSpPr>
            <a:xfrm>
              <a:off x="4241951" y="4673082"/>
              <a:ext cx="4080217" cy="769441"/>
              <a:chOff x="9395112" y="4455759"/>
              <a:chExt cx="3017934" cy="1395917"/>
            </a:xfrm>
          </p:grpSpPr>
          <p:sp>
            <p:nvSpPr>
              <p:cNvPr id="53" name="Скругленный прямоугольник 52"/>
              <p:cNvSpPr/>
              <p:nvPr/>
            </p:nvSpPr>
            <p:spPr>
              <a:xfrm>
                <a:off x="9395112" y="4455761"/>
                <a:ext cx="2880320" cy="1296702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4925"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>
                  <a:spcBef>
                    <a:spcPts val="600"/>
                  </a:spcBef>
                  <a:spcAft>
                    <a:spcPts val="1200"/>
                  </a:spcAft>
                </a:pPr>
                <a:endParaRPr lang="ru-RU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9564551" y="4455759"/>
                <a:ext cx="2848495" cy="1395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Пересмотр лицензирования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ru-RU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МИО;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ru-RU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КККБТУ;</a:t>
                </a:r>
              </a:p>
              <a:p>
                <a:endParaRPr lang="ru-RU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" name="Группа 35"/>
            <p:cNvGrpSpPr/>
            <p:nvPr/>
          </p:nvGrpSpPr>
          <p:grpSpPr>
            <a:xfrm>
              <a:off x="263352" y="4755027"/>
              <a:ext cx="3824464" cy="1280029"/>
              <a:chOff x="3143672" y="3280470"/>
              <a:chExt cx="2880320" cy="2537280"/>
            </a:xfrm>
          </p:grpSpPr>
          <p:sp>
            <p:nvSpPr>
              <p:cNvPr id="42" name="Скругленный прямоугольник 41"/>
              <p:cNvSpPr/>
              <p:nvPr/>
            </p:nvSpPr>
            <p:spPr>
              <a:xfrm>
                <a:off x="3143672" y="3280470"/>
                <a:ext cx="2880320" cy="2113429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4925"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spcBef>
                    <a:spcPts val="600"/>
                  </a:spcBef>
                  <a:spcAft>
                    <a:spcPts val="1200"/>
                  </a:spcAft>
                </a:pPr>
                <a:endParaRPr lang="ru-RU" sz="1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274174" y="3438452"/>
                <a:ext cx="2619317" cy="2379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k-KZ" sz="1400" b="1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Пилотное</a:t>
                </a:r>
                <a:r>
                  <a:rPr lang="kk-KZ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kk-KZ" sz="1400" b="1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внедрение</a:t>
                </a:r>
                <a:endParaRPr lang="kk-KZ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kk-KZ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ru-RU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Медицинские организации </a:t>
                </a:r>
              </a:p>
              <a:p>
                <a:endParaRPr lang="ru-RU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/>
                <a:endParaRPr lang="ru-RU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ru-RU" sz="1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Прямоугольник 36"/>
            <p:cNvSpPr/>
            <p:nvPr/>
          </p:nvSpPr>
          <p:spPr>
            <a:xfrm>
              <a:off x="8618635" y="5026487"/>
              <a:ext cx="323832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ru-RU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НПО</a:t>
              </a:r>
            </a:p>
            <a:p>
              <a:endPara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397658" y="7384719"/>
              <a:ext cx="3153722" cy="287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8332541" y="3454413"/>
              <a:ext cx="3526702" cy="1197344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492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1200"/>
                </a:spcAft>
              </a:pPr>
              <a:endParaRPr lang="ru-RU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8501042" y="3576489"/>
              <a:ext cx="354133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k-KZ" sz="1400" b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Согласование</a:t>
              </a:r>
              <a:r>
                <a:rPr lang="kk-KZ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kk-KZ" sz="1400" b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метододологии</a:t>
              </a:r>
              <a:endParaRPr lang="kk-KZ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kk-KZ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ru-RU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ВУЗы, </a:t>
              </a:r>
              <a:r>
                <a:rPr lang="ru-RU" sz="100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СУЗы</a:t>
              </a:r>
              <a:endPara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ru-RU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НИИ, </a:t>
              </a:r>
              <a:r>
                <a:rPr lang="ru-RU" sz="100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НЦ</a:t>
              </a:r>
              <a:r>
                <a:rPr lang="ru-RU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НУ</a:t>
              </a:r>
            </a:p>
          </p:txBody>
        </p:sp>
      </p:grpSp>
      <p:sp>
        <p:nvSpPr>
          <p:cNvPr id="51" name="object 4">
            <a:extLst>
              <a:ext uri="{FF2B5EF4-FFF2-40B4-BE49-F238E27FC236}">
                <a16:creationId xmlns:a16="http://schemas.microsoft.com/office/drawing/2014/main" id="{A4D9F57D-4916-465D-A9C0-110FF57CD9F8}"/>
              </a:ext>
            </a:extLst>
          </p:cNvPr>
          <p:cNvSpPr/>
          <p:nvPr/>
        </p:nvSpPr>
        <p:spPr>
          <a:xfrm>
            <a:off x="-3649" y="435353"/>
            <a:ext cx="2150745" cy="341630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5">
            <a:extLst>
              <a:ext uri="{FF2B5EF4-FFF2-40B4-BE49-F238E27FC236}">
                <a16:creationId xmlns:a16="http://schemas.microsoft.com/office/drawing/2014/main" id="{4CD6FC0D-8CB4-40FC-B2D2-CCB03F501B53}"/>
              </a:ext>
            </a:extLst>
          </p:cNvPr>
          <p:cNvSpPr/>
          <p:nvPr/>
        </p:nvSpPr>
        <p:spPr>
          <a:xfrm>
            <a:off x="2007570" y="435353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">
            <a:extLst>
              <a:ext uri="{FF2B5EF4-FFF2-40B4-BE49-F238E27FC236}">
                <a16:creationId xmlns:a16="http://schemas.microsoft.com/office/drawing/2014/main" id="{CD2233D7-E508-463E-B962-24FBB934FF33}"/>
              </a:ext>
            </a:extLst>
          </p:cNvPr>
          <p:cNvSpPr/>
          <p:nvPr/>
        </p:nvSpPr>
        <p:spPr>
          <a:xfrm>
            <a:off x="2204418" y="435353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2">
            <a:extLst>
              <a:ext uri="{FF2B5EF4-FFF2-40B4-BE49-F238E27FC236}">
                <a16:creationId xmlns:a16="http://schemas.microsoft.com/office/drawing/2014/main" id="{C6D0526D-01F2-4E8E-A366-C9956207A24C}"/>
              </a:ext>
            </a:extLst>
          </p:cNvPr>
          <p:cNvSpPr/>
          <p:nvPr/>
        </p:nvSpPr>
        <p:spPr>
          <a:xfrm>
            <a:off x="2204418" y="142799"/>
            <a:ext cx="9983933" cy="646430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1" name="Title 1">
            <a:extLst>
              <a:ext uri="{FF2B5EF4-FFF2-40B4-BE49-F238E27FC236}">
                <a16:creationId xmlns:a16="http://schemas.microsoft.com/office/drawing/2014/main" id="{00DDCA02-8353-4BFD-A10E-813C95F8D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014" y="142800"/>
            <a:ext cx="9742944" cy="646430"/>
          </a:xfrm>
        </p:spPr>
        <p:txBody>
          <a:bodyPr>
            <a:noAutofit/>
          </a:bodyPr>
          <a:lstStyle/>
          <a:p>
            <a:r>
              <a:rPr lang="kk-KZ" sz="2000" dirty="0">
                <a:solidFill>
                  <a:schemeClr val="bg1"/>
                </a:solidFill>
                <a:latin typeface="Arial Black" panose="020B0A04020102020204" pitchFamily="34" charset="0"/>
              </a:rPr>
              <a:t>ОРГАНИЗАЦИОННАЯ СТРУКТУРА ПРОЕКТНОГО ОФИСА</a:t>
            </a:r>
            <a:endParaRPr lang="en-US" sz="2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31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806540"/>
              </p:ext>
            </p:extLst>
          </p:nvPr>
        </p:nvGraphicFramePr>
        <p:xfrm>
          <a:off x="93008" y="1009470"/>
          <a:ext cx="9171343" cy="5586661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82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5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304422664"/>
                    </a:ext>
                  </a:extLst>
                </a:gridCol>
                <a:gridCol w="2016223">
                  <a:extLst>
                    <a:ext uri="{9D8B030D-6E8A-4147-A177-3AD203B41FA5}">
                      <a16:colId xmlns:a16="http://schemas.microsoft.com/office/drawing/2014/main" val="1619799587"/>
                    </a:ext>
                  </a:extLst>
                </a:gridCol>
              </a:tblGrid>
              <a:tr h="141228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/>
                        <a:t>№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kern="1200" dirty="0">
                          <a:effectLst/>
                        </a:rPr>
                        <a:t>Виды работ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/>
                        <a:t>Проектные роли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70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/>
                        <a:t>КККБТУ МЗ РК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/>
                        <a:t>РЦРЗ МЗ РК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/>
                        <a:t>Вовлеченные агенты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091">
                <a:tc>
                  <a:txBody>
                    <a:bodyPr/>
                    <a:lstStyle/>
                    <a:p>
                      <a:pPr marL="457200" indent="-649288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>
                          <a:effectLst/>
                        </a:rPr>
                        <a:t>Оценка и пересмотр государственного контроля качества медицинской помощи</a:t>
                      </a:r>
                      <a:endParaRPr lang="ru-RU" sz="1100" b="0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/>
                        <a:t>К (Бюрабекова</a:t>
                      </a:r>
                      <a:r>
                        <a:rPr lang="ru-RU" sz="1100" baseline="0" dirty="0"/>
                        <a:t> Л.В., Ахметниязова Л.М, </a:t>
                      </a:r>
                      <a:r>
                        <a:rPr lang="ru-RU" sz="1100" baseline="0" dirty="0" err="1"/>
                        <a:t>Досходжаев</a:t>
                      </a:r>
                      <a:r>
                        <a:rPr lang="ru-RU" sz="1100" baseline="0" dirty="0"/>
                        <a:t> </a:t>
                      </a:r>
                      <a:r>
                        <a:rPr lang="ru-RU" sz="1100" baseline="0" dirty="0" err="1"/>
                        <a:t>А.Б</a:t>
                      </a:r>
                      <a:r>
                        <a:rPr lang="ru-RU" sz="1100" baseline="0" dirty="0"/>
                        <a:t>.)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/>
                        <a:t>О (Айыпханова А.Т., Каупбаева Б.Т., Газезов </a:t>
                      </a:r>
                      <a:r>
                        <a:rPr lang="ru-RU" sz="1100" dirty="0" err="1"/>
                        <a:t>Ф.М</a:t>
                      </a:r>
                      <a:r>
                        <a:rPr lang="ru-RU" sz="1100" dirty="0"/>
                        <a:t>.)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091">
                <a:tc>
                  <a:txBody>
                    <a:bodyPr/>
                    <a:lstStyle/>
                    <a:p>
                      <a:pPr marL="457200" indent="-461963" algn="ctr" defTabSz="179388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</a:t>
                      </a:r>
                      <a:endParaRPr lang="ru-RU" sz="11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/>
                        <a:t>Совершенствование процедуры лицензирования в здравоохранении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 (Бюрабекова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Л.В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., Ахметниязова Л.М,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Досходжаев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А.Б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О (Айыпханова А.Т., Каупбаева Б.Т., Газезов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Ф.М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Бизнес сектор (индустрия красоты), ТД КККБТУ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091">
                <a:tc>
                  <a:txBody>
                    <a:bodyPr/>
                    <a:lstStyle/>
                    <a:p>
                      <a:pPr marL="457200" indent="-54292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3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/>
                        <a:t>Механизм контроля качества ФСМС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 (Бюрабекова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Л.В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., Ахметниязова Л.М,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Досходжаев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А.Б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О (Айыпханова А.Т., Каупбаева Б.Т., Газезов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Ф.М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ФСМС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091">
                <a:tc>
                  <a:txBody>
                    <a:bodyPr/>
                    <a:lstStyle/>
                    <a:p>
                      <a:pPr marL="457200" indent="-461963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4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Совершенствование системы независимой экспертизы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 (Бюрабекова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Л.В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., Ахметниязова Л.М,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Досходжаев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А.Б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О (Айыпханова А.Т., Каупбаева Б.Т., Газезов Ф.М.)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Независимые эксперты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09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5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/>
                        <a:t>Совершенствование системы внутреннего аудита МО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 (Бюрабекова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Л.В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., Ахметниязова Л.М,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Досходжаев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А.Б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О (Айыпханова А.Т., Каупбаева Б.Т., Газезов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Ф.М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МИО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3091">
                <a:tc>
                  <a:txBody>
                    <a:bodyPr/>
                    <a:lstStyle/>
                    <a:p>
                      <a:pPr marL="457200" indent="-461963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6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/>
                        <a:t>Совершенствование функции УЗО в управлении качеством медицинской помощи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 (Бюрабекова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Л.В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., Ахметниязова Л.М,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Досходжаев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А.Б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О (Айыпханова А.Т., Каупбаева Б.Т., Газезов Ф.М.)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МИО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3091">
                <a:tc>
                  <a:txBody>
                    <a:bodyPr/>
                    <a:lstStyle/>
                    <a:p>
                      <a:pPr marL="457200" indent="-461963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7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Методологическое сопровождение внедрения стандартов JCI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 (Бюрабекова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Л.В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., Ахметниязова Л.М,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Досходжаев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А.Б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О (Айыпханова А.Т., Каупбаева Б.Т., Газезов Ф.М.)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МИО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3091">
                <a:tc>
                  <a:txBody>
                    <a:bodyPr/>
                    <a:lstStyle/>
                    <a:p>
                      <a:pPr marL="457200" indent="-461963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8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Вовлечение в процесс управления качеством медицинской помощи неправительственных организации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815" marR="43815" marT="9525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 (Бюрабекова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Л.В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., Ахметниязова Л.М,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Досходжаев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А.Б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О (Айыпханова А.Т., Каупбаева Б.Т., Газезов </a:t>
                      </a:r>
                      <a:r>
                        <a:rPr kumimoji="0" lang="ru-RU" sz="11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Ф.М</a:t>
                      </a: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.)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НПО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9552384" y="6237312"/>
            <a:ext cx="24649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К - координатор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О – ответственный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264351" y="991704"/>
            <a:ext cx="2927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  РАБОТЫ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проектном офисе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57069" y="1772817"/>
            <a:ext cx="266429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Инициатор: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 раз в квартал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Куратор проекта: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1-2 раз в неделю (постановка задач, отчет)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постоянно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Менеджер проекта: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 постоянной основе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Привлеченные эксперты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специалисты МЗ РК: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1-2 раза в неделю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Внешние эксперты: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по мере необходимости</a:t>
            </a: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7C762476-F999-4C13-B2E2-50E449C6B89B}"/>
              </a:ext>
            </a:extLst>
          </p:cNvPr>
          <p:cNvSpPr/>
          <p:nvPr/>
        </p:nvSpPr>
        <p:spPr>
          <a:xfrm>
            <a:off x="-3647" y="419328"/>
            <a:ext cx="2150745" cy="341630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130968DA-FC74-440D-9780-DB3050B361C0}"/>
              </a:ext>
            </a:extLst>
          </p:cNvPr>
          <p:cNvSpPr/>
          <p:nvPr/>
        </p:nvSpPr>
        <p:spPr>
          <a:xfrm>
            <a:off x="2007572" y="419328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D781F452-E459-409D-9ED8-49A15D961FC8}"/>
              </a:ext>
            </a:extLst>
          </p:cNvPr>
          <p:cNvSpPr/>
          <p:nvPr/>
        </p:nvSpPr>
        <p:spPr>
          <a:xfrm>
            <a:off x="2204420" y="419328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A5D82880-96C8-45BD-BA08-121A6DF46870}"/>
              </a:ext>
            </a:extLst>
          </p:cNvPr>
          <p:cNvSpPr/>
          <p:nvPr/>
        </p:nvSpPr>
        <p:spPr>
          <a:xfrm>
            <a:off x="2204420" y="126774"/>
            <a:ext cx="9983933" cy="646430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D3C6671-C927-4241-87EE-92EE885A2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6162" y="153934"/>
            <a:ext cx="9300797" cy="64643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МАТРИЦА ОТВЕТСТВЕННОСТИ ПРОЕКТНОГО ОФИСА</a:t>
            </a:r>
          </a:p>
        </p:txBody>
      </p:sp>
    </p:spTree>
    <p:extLst>
      <p:ext uri="{BB962C8B-B14F-4D97-AF65-F5344CB8AC3E}">
        <p14:creationId xmlns:p14="http://schemas.microsoft.com/office/powerpoint/2010/main" val="3073892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85672" y="13341137"/>
            <a:ext cx="2844800" cy="365125"/>
          </a:xfrm>
        </p:spPr>
        <p:txBody>
          <a:bodyPr/>
          <a:lstStyle/>
          <a:p>
            <a:fld id="{B6AF81DC-F577-47F4-93C7-3D8DDEA730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4F5AF057-01D0-46DD-853E-5642A5238697}"/>
              </a:ext>
            </a:extLst>
          </p:cNvPr>
          <p:cNvSpPr/>
          <p:nvPr/>
        </p:nvSpPr>
        <p:spPr>
          <a:xfrm>
            <a:off x="-12700" y="654710"/>
            <a:ext cx="2150745" cy="341630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BB53AC0F-32E4-4CAF-926E-DA85812A0B19}"/>
              </a:ext>
            </a:extLst>
          </p:cNvPr>
          <p:cNvSpPr/>
          <p:nvPr/>
        </p:nvSpPr>
        <p:spPr>
          <a:xfrm>
            <a:off x="1998519" y="654710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id="{F4E6EFD4-1853-4667-8D49-291414A65B83}"/>
              </a:ext>
            </a:extLst>
          </p:cNvPr>
          <p:cNvSpPr/>
          <p:nvPr/>
        </p:nvSpPr>
        <p:spPr>
          <a:xfrm>
            <a:off x="2195367" y="654710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">
            <a:extLst>
              <a:ext uri="{FF2B5EF4-FFF2-40B4-BE49-F238E27FC236}">
                <a16:creationId xmlns:a16="http://schemas.microsoft.com/office/drawing/2014/main" id="{F3239B90-C107-41FB-B6B8-49786F0AA4DE}"/>
              </a:ext>
            </a:extLst>
          </p:cNvPr>
          <p:cNvSpPr/>
          <p:nvPr/>
        </p:nvSpPr>
        <p:spPr>
          <a:xfrm>
            <a:off x="2195367" y="362156"/>
            <a:ext cx="9983933" cy="646430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9D5819CC-4541-49EC-8501-2908B0CFD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9038" y="374402"/>
            <a:ext cx="3042310" cy="63418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ЭТАПЫ</a:t>
            </a:r>
            <a:endParaRPr 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23" name="Схема 22">
            <a:extLst>
              <a:ext uri="{FF2B5EF4-FFF2-40B4-BE49-F238E27FC236}">
                <a16:creationId xmlns:a16="http://schemas.microsoft.com/office/drawing/2014/main" id="{74C9CBBA-CFBA-4160-9600-23B9D0C909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1592662"/>
              </p:ext>
            </p:extLst>
          </p:nvPr>
        </p:nvGraphicFramePr>
        <p:xfrm>
          <a:off x="362139" y="1222218"/>
          <a:ext cx="11679144" cy="5291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93281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8423" y="2690104"/>
            <a:ext cx="53032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Помещения: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Кабинет Центра аккредитации РЦРЗ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конференц-зал в РЦРЗ (при необходимости)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Оснащение: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Оргтехника, проектор, экран, мебель, канцтовары, маркерная доска и т.п.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Коммуникации: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интернет, скайп, телефон, чат, соцсети.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0140" y="1702882"/>
            <a:ext cx="6624736" cy="369332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 ПРОЕКТНОЙ ГРУППЫ (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постоянной основе)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153474"/>
              </p:ext>
            </p:extLst>
          </p:nvPr>
        </p:nvGraphicFramePr>
        <p:xfrm>
          <a:off x="120140" y="2210714"/>
          <a:ext cx="6624736" cy="354410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59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6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9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218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№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Наименование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Источник финансирования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5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 1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/>
                        <a:t>Глава Проектного офиса </a:t>
                      </a:r>
                      <a:r>
                        <a:rPr lang="ru-RU" sz="1400" kern="1200" dirty="0"/>
                        <a:t>–</a:t>
                      </a:r>
                      <a:r>
                        <a:rPr lang="ru-RU" sz="1400" dirty="0"/>
                        <a:t> Председатель КККБТУ МЗ РК (Бюрабекова </a:t>
                      </a:r>
                      <a:r>
                        <a:rPr lang="ru-RU" sz="1400" dirty="0" err="1"/>
                        <a:t>Л.В</a:t>
                      </a:r>
                      <a:r>
                        <a:rPr lang="ru-RU" sz="1400" dirty="0"/>
                        <a:t>)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/>
                        <a:t>МЗ РК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946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 2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baseline="0" dirty="0"/>
                        <a:t>Национальный координатор </a:t>
                      </a:r>
                      <a:r>
                        <a:rPr lang="ru-RU" sz="1400" baseline="0" dirty="0"/>
                        <a:t>– Байжунусов </a:t>
                      </a:r>
                      <a:r>
                        <a:rPr lang="ru-RU" sz="1400" baseline="0" dirty="0" err="1"/>
                        <a:t>Э.А</a:t>
                      </a:r>
                      <a:r>
                        <a:rPr lang="ru-RU" sz="1400" baseline="0" dirty="0"/>
                        <a:t>.</a:t>
                      </a:r>
                      <a:endParaRPr lang="ru-RU" sz="14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/>
                        <a:t>МЗ РК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53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 3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/>
                        <a:t>Менеджеры </a:t>
                      </a:r>
                      <a:r>
                        <a:rPr lang="ru-RU" sz="1400" b="1" dirty="0" err="1"/>
                        <a:t>ПрО</a:t>
                      </a:r>
                      <a:r>
                        <a:rPr lang="ru-RU" sz="1400" b="1" dirty="0"/>
                        <a:t>: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b="1" dirty="0"/>
                        <a:t>Заместитель Председателя КККБТУ МЗ РК </a:t>
                      </a:r>
                      <a:r>
                        <a:rPr lang="ru-RU" sz="1400" dirty="0"/>
                        <a:t>(Ахметниязова Л.М);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b="1" dirty="0"/>
                        <a:t>Генеральный директор РЦРЗ</a:t>
                      </a:r>
                      <a:r>
                        <a:rPr lang="ru-RU" sz="1400" dirty="0"/>
                        <a:t> (Айыпханова А.Т) и Руководитель центра аккредитации РЦРЗ (Каупбаева Б.Т);</a:t>
                      </a:r>
                    </a:p>
                    <a:p>
                      <a:r>
                        <a:rPr lang="ru-RU" sz="1400" dirty="0"/>
                        <a:t>3.</a:t>
                      </a:r>
                      <a:r>
                        <a:rPr lang="ru-RU" sz="1400" baseline="0" dirty="0"/>
                        <a:t> </a:t>
                      </a:r>
                      <a:r>
                        <a:rPr lang="ru-RU" sz="1400" b="1" dirty="0"/>
                        <a:t>Аналитик проекта </a:t>
                      </a:r>
                      <a:r>
                        <a:rPr lang="ru-RU" sz="1400" dirty="0"/>
                        <a:t>– Газезов </a:t>
                      </a:r>
                      <a:r>
                        <a:rPr lang="ru-RU" sz="1400" dirty="0" err="1"/>
                        <a:t>Ф.М</a:t>
                      </a:r>
                      <a:r>
                        <a:rPr lang="ru-RU" sz="1400" dirty="0"/>
                        <a:t>. (Начальник отдела разработки стандартов аккредитации Центра аккредитации РЦРЗ)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/>
                        <a:t>МЗ РК</a:t>
                      </a:r>
                      <a:endParaRPr lang="ru-RU" sz="1400" kern="12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object 4">
            <a:extLst>
              <a:ext uri="{FF2B5EF4-FFF2-40B4-BE49-F238E27FC236}">
                <a16:creationId xmlns:a16="http://schemas.microsoft.com/office/drawing/2014/main" id="{0F40B59B-BDE6-4752-9F93-8FDA4B474EF5}"/>
              </a:ext>
            </a:extLst>
          </p:cNvPr>
          <p:cNvSpPr/>
          <p:nvPr/>
        </p:nvSpPr>
        <p:spPr>
          <a:xfrm>
            <a:off x="0" y="553202"/>
            <a:ext cx="2150745" cy="341630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600D81BA-B7E0-40F0-81AF-5C6429FA8FD6}"/>
              </a:ext>
            </a:extLst>
          </p:cNvPr>
          <p:cNvSpPr/>
          <p:nvPr/>
        </p:nvSpPr>
        <p:spPr>
          <a:xfrm>
            <a:off x="2011219" y="553202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13A63851-2341-4CCC-B647-CCE2DF42B662}"/>
              </a:ext>
            </a:extLst>
          </p:cNvPr>
          <p:cNvSpPr/>
          <p:nvPr/>
        </p:nvSpPr>
        <p:spPr>
          <a:xfrm>
            <a:off x="2208067" y="553202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EC3671FF-BE2F-46EC-9E9B-6E22129A7595}"/>
              </a:ext>
            </a:extLst>
          </p:cNvPr>
          <p:cNvSpPr/>
          <p:nvPr/>
        </p:nvSpPr>
        <p:spPr>
          <a:xfrm>
            <a:off x="2208067" y="260648"/>
            <a:ext cx="9983933" cy="646430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FC61DF5-03DC-49FD-881B-0022A6624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1738" y="272894"/>
            <a:ext cx="3042310" cy="63418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РЕСУРСЫ</a:t>
            </a:r>
            <a:endParaRPr 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14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5146133" y="1700808"/>
            <a:ext cx="554850" cy="432048"/>
          </a:xfrm>
          <a:prstGeom prst="rightArrow">
            <a:avLst/>
          </a:prstGeom>
          <a:solidFill>
            <a:srgbClr val="F3E0A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164855" y="2888940"/>
            <a:ext cx="525393" cy="468052"/>
          </a:xfrm>
          <a:prstGeom prst="rightArrow">
            <a:avLst/>
          </a:prstGeom>
          <a:solidFill>
            <a:srgbClr val="F3E0A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5198739" y="3844749"/>
            <a:ext cx="502244" cy="448347"/>
          </a:xfrm>
          <a:prstGeom prst="rightArrow">
            <a:avLst/>
          </a:prstGeom>
          <a:solidFill>
            <a:srgbClr val="F3E0A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9337" y="1358866"/>
            <a:ext cx="4956950" cy="830997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1. Несовершенство законодательной базы по вопросам </a:t>
            </a:r>
          </a:p>
          <a:p>
            <a:pPr marL="0" lvl="1" indent="0" algn="ctr">
              <a:buNone/>
              <a:defRPr/>
            </a:pP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госконтроля качества медицинской помощи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849924" y="1126909"/>
            <a:ext cx="6222739" cy="144655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Обзор международного опыта государственного контроля медицинской помощи;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Изучение результатов работы ведомства МЗ РК, обеспечивающего государственный контроль качества медицинской помощи;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Анализ функций ведомств МЗ РК, обеспечивающего государственный контроль качества медицинской помощи;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Анализ процесса лицензирования медицинских организаций;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Разработка предложений по внесению изменений в НПА для реализации рекомендаций по совершенствованию функции органа.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19337" y="2474855"/>
            <a:ext cx="4956950" cy="830997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en-US" sz="1600" b="1" dirty="0">
                <a:solidFill>
                  <a:schemeClr val="bg1"/>
                </a:solidFill>
                <a:latin typeface="Century Gothic" pitchFamily="34" charset="0"/>
              </a:rPr>
              <a:t>2. </a:t>
            </a: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Недостаточный кадровый потенциал сотрудников ведомств, обеспечивающего госконтроль качества медуслуг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9337" y="3523390"/>
            <a:ext cx="4956950" cy="107721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3</a:t>
            </a:r>
            <a:r>
              <a:rPr lang="en-US" sz="1600" b="1" dirty="0">
                <a:solidFill>
                  <a:schemeClr val="bg1"/>
                </a:solidFill>
                <a:latin typeface="Century Gothic" pitchFamily="34" charset="0"/>
              </a:rPr>
              <a:t>. </a:t>
            </a: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Несовершенство механизмов контроля качества медицинских услуг со стороны плательщика за медицинские услуги - Фонд социального медицинского страхования</a:t>
            </a: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A541D109-BFF0-4066-A127-EE2956B991E0}"/>
              </a:ext>
            </a:extLst>
          </p:cNvPr>
          <p:cNvSpPr/>
          <p:nvPr/>
        </p:nvSpPr>
        <p:spPr>
          <a:xfrm>
            <a:off x="0" y="292554"/>
            <a:ext cx="2150745" cy="341630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61C0D39A-1A54-44B1-92D0-0E57B698FA63}"/>
              </a:ext>
            </a:extLst>
          </p:cNvPr>
          <p:cNvSpPr/>
          <p:nvPr/>
        </p:nvSpPr>
        <p:spPr>
          <a:xfrm>
            <a:off x="2011219" y="292554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52A5E6E5-804B-4869-BF4D-53AEB68430F0}"/>
              </a:ext>
            </a:extLst>
          </p:cNvPr>
          <p:cNvSpPr/>
          <p:nvPr/>
        </p:nvSpPr>
        <p:spPr>
          <a:xfrm>
            <a:off x="2208067" y="292554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">
            <a:extLst>
              <a:ext uri="{FF2B5EF4-FFF2-40B4-BE49-F238E27FC236}">
                <a16:creationId xmlns:a16="http://schemas.microsoft.com/office/drawing/2014/main" id="{173FE5AB-2ECF-44EB-90B8-7BC7B9B3D280}"/>
              </a:ext>
            </a:extLst>
          </p:cNvPr>
          <p:cNvSpPr/>
          <p:nvPr/>
        </p:nvSpPr>
        <p:spPr>
          <a:xfrm>
            <a:off x="2208067" y="0"/>
            <a:ext cx="9983933" cy="646430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0E99E30E-53D8-496C-9B2C-B9A902D6F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5640" y="12246"/>
            <a:ext cx="9533208" cy="63418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ПРОБЛЕМЫ И РЕШЕНИЯ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F0F451ED-F086-433A-964F-8CCFA478EE84}"/>
              </a:ext>
            </a:extLst>
          </p:cNvPr>
          <p:cNvSpPr/>
          <p:nvPr/>
        </p:nvSpPr>
        <p:spPr>
          <a:xfrm>
            <a:off x="5849924" y="2881527"/>
            <a:ext cx="6222739" cy="43088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Оказание методологической поддержки и организация обучения не менее 200 сотрудников КККБТУ МЗ РК и ТД КККБТУ рекомендациям согласно п.1.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7D2928B-6682-4B74-95C3-DD98734E813E}"/>
              </a:ext>
            </a:extLst>
          </p:cNvPr>
          <p:cNvSpPr/>
          <p:nvPr/>
        </p:nvSpPr>
        <p:spPr>
          <a:xfrm>
            <a:off x="5849924" y="3642409"/>
            <a:ext cx="6222739" cy="93871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Обзор международного опыта в области ценностно-ориентированного здравоохранения;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Обзор международного опыта по оценке качества медицинских услуг (индикаторы качества);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Пересмотр и разработка перечня индикаторов;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На основе международного опыта разработка для ФСМС проектов правил по повышению механизмов контроля качества медуслуг</a:t>
            </a:r>
          </a:p>
        </p:txBody>
      </p:sp>
      <p:sp>
        <p:nvSpPr>
          <p:cNvPr id="29" name="Стрелка вправо 8">
            <a:extLst>
              <a:ext uri="{FF2B5EF4-FFF2-40B4-BE49-F238E27FC236}">
                <a16:creationId xmlns:a16="http://schemas.microsoft.com/office/drawing/2014/main" id="{C0CB2566-15D7-435D-8DB3-8B7FFC282DC7}"/>
              </a:ext>
            </a:extLst>
          </p:cNvPr>
          <p:cNvSpPr/>
          <p:nvPr/>
        </p:nvSpPr>
        <p:spPr>
          <a:xfrm>
            <a:off x="5198739" y="5373216"/>
            <a:ext cx="502244" cy="448347"/>
          </a:xfrm>
          <a:prstGeom prst="rightArrow">
            <a:avLst/>
          </a:prstGeom>
          <a:solidFill>
            <a:srgbClr val="F3E0A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FD9B1A96-2E14-4937-8261-0AD3BA4236B8}"/>
              </a:ext>
            </a:extLst>
          </p:cNvPr>
          <p:cNvSpPr/>
          <p:nvPr/>
        </p:nvSpPr>
        <p:spPr>
          <a:xfrm>
            <a:off x="119337" y="5309609"/>
            <a:ext cx="4956950" cy="584775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4</a:t>
            </a:r>
            <a:r>
              <a:rPr lang="en-US" sz="1600" b="1" dirty="0">
                <a:solidFill>
                  <a:schemeClr val="bg1"/>
                </a:solidFill>
                <a:latin typeface="Century Gothic" pitchFamily="34" charset="0"/>
              </a:rPr>
              <a:t>. </a:t>
            </a: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Несовершенство системы независимой экспертизы качества медицинской помощи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540B5891-75BB-46A8-A08A-0C12497D92CB}"/>
              </a:ext>
            </a:extLst>
          </p:cNvPr>
          <p:cNvSpPr/>
          <p:nvPr/>
        </p:nvSpPr>
        <p:spPr>
          <a:xfrm>
            <a:off x="5849924" y="4837509"/>
            <a:ext cx="6222739" cy="127727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Обзор международного опыта в проведении независимой экспертизы качества медицинской помощи (внешней клинической коллегиальной оценки);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Анализ отечественного опыта в проведении независимой экспертизы качества медицинской помощи;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 Разработка рекомендаций по стандартизации деятельности независимых экспертов;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Методологическое сопровождение институционализации деятельности независимых экспертов и реализации мер ответственности за качество экспертных заключений.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B313E085-F2BD-4EBC-B55E-D5FE1A8743C5}"/>
              </a:ext>
            </a:extLst>
          </p:cNvPr>
          <p:cNvSpPr txBox="1">
            <a:spLocks/>
          </p:cNvSpPr>
          <p:nvPr/>
        </p:nvSpPr>
        <p:spPr>
          <a:xfrm>
            <a:off x="11515164" y="84539"/>
            <a:ext cx="648072" cy="477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99256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5146133" y="1340768"/>
            <a:ext cx="554850" cy="432048"/>
          </a:xfrm>
          <a:prstGeom prst="rightArrow">
            <a:avLst/>
          </a:prstGeom>
          <a:solidFill>
            <a:srgbClr val="F3E0A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9337" y="1268760"/>
            <a:ext cx="4956950" cy="584775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5. Недостаточная работа служб внутреннего аудита в медицинских организациях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849924" y="1126909"/>
            <a:ext cx="6222739" cy="76944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Обзор международного опыта деятельности служб внутреннего аудита медицинских организаций;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На основе международного опыта разработка рекомендации по совершенствованию управления качеством медицинских услуг внутри медицинской организации;</a:t>
            </a: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A541D109-BFF0-4066-A127-EE2956B991E0}"/>
              </a:ext>
            </a:extLst>
          </p:cNvPr>
          <p:cNvSpPr/>
          <p:nvPr/>
        </p:nvSpPr>
        <p:spPr>
          <a:xfrm>
            <a:off x="0" y="292554"/>
            <a:ext cx="2150745" cy="341630"/>
          </a:xfrm>
          <a:custGeom>
            <a:avLst/>
            <a:gdLst/>
            <a:ahLst/>
            <a:cxnLst/>
            <a:rect l="l" t="t" r="r" b="b"/>
            <a:pathLst>
              <a:path w="2150745" h="341630">
                <a:moveTo>
                  <a:pt x="1908097" y="0"/>
                </a:moveTo>
                <a:lnTo>
                  <a:pt x="0" y="0"/>
                </a:lnTo>
                <a:lnTo>
                  <a:pt x="0" y="341618"/>
                </a:lnTo>
                <a:lnTo>
                  <a:pt x="2150290" y="341618"/>
                </a:lnTo>
                <a:lnTo>
                  <a:pt x="1908097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61C0D39A-1A54-44B1-92D0-0E57B698FA63}"/>
              </a:ext>
            </a:extLst>
          </p:cNvPr>
          <p:cNvSpPr/>
          <p:nvPr/>
        </p:nvSpPr>
        <p:spPr>
          <a:xfrm>
            <a:off x="2011219" y="292554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86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1" y="341618"/>
                </a:lnTo>
                <a:lnTo>
                  <a:pt x="88386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52A5E6E5-804B-4869-BF4D-53AEB68430F0}"/>
              </a:ext>
            </a:extLst>
          </p:cNvPr>
          <p:cNvSpPr/>
          <p:nvPr/>
        </p:nvSpPr>
        <p:spPr>
          <a:xfrm>
            <a:off x="2208067" y="292554"/>
            <a:ext cx="330835" cy="341630"/>
          </a:xfrm>
          <a:custGeom>
            <a:avLst/>
            <a:gdLst/>
            <a:ahLst/>
            <a:cxnLst/>
            <a:rect l="l" t="t" r="r" b="b"/>
            <a:pathLst>
              <a:path w="330835" h="341630">
                <a:moveTo>
                  <a:pt x="88390" y="0"/>
                </a:moveTo>
                <a:lnTo>
                  <a:pt x="0" y="0"/>
                </a:lnTo>
                <a:lnTo>
                  <a:pt x="242194" y="341618"/>
                </a:lnTo>
                <a:lnTo>
                  <a:pt x="330584" y="341618"/>
                </a:lnTo>
                <a:lnTo>
                  <a:pt x="88390" y="0"/>
                </a:lnTo>
                <a:close/>
              </a:path>
            </a:pathLst>
          </a:custGeom>
          <a:solidFill>
            <a:srgbClr val="EDD1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">
            <a:extLst>
              <a:ext uri="{FF2B5EF4-FFF2-40B4-BE49-F238E27FC236}">
                <a16:creationId xmlns:a16="http://schemas.microsoft.com/office/drawing/2014/main" id="{173FE5AB-2ECF-44EB-90B8-7BC7B9B3D280}"/>
              </a:ext>
            </a:extLst>
          </p:cNvPr>
          <p:cNvSpPr/>
          <p:nvPr/>
        </p:nvSpPr>
        <p:spPr>
          <a:xfrm>
            <a:off x="2208067" y="0"/>
            <a:ext cx="9983933" cy="646430"/>
          </a:xfrm>
          <a:custGeom>
            <a:avLst/>
            <a:gdLst/>
            <a:ahLst/>
            <a:cxnLst/>
            <a:rect l="l" t="t" r="r" b="b"/>
            <a:pathLst>
              <a:path w="8068945" h="646430">
                <a:moveTo>
                  <a:pt x="8068492" y="0"/>
                </a:moveTo>
                <a:lnTo>
                  <a:pt x="0" y="0"/>
                </a:lnTo>
                <a:lnTo>
                  <a:pt x="423169" y="646418"/>
                </a:lnTo>
                <a:lnTo>
                  <a:pt x="8068492" y="646418"/>
                </a:lnTo>
                <a:lnTo>
                  <a:pt x="8068492" y="0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0E99E30E-53D8-496C-9B2C-B9A902D6F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5640" y="12246"/>
            <a:ext cx="9533208" cy="63418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ПРОБЛЕМЫ И РЕШЕНИЯ</a:t>
            </a:r>
          </a:p>
        </p:txBody>
      </p:sp>
      <p:sp>
        <p:nvSpPr>
          <p:cNvPr id="19" name="Стрелка вправо 1">
            <a:extLst>
              <a:ext uri="{FF2B5EF4-FFF2-40B4-BE49-F238E27FC236}">
                <a16:creationId xmlns:a16="http://schemas.microsoft.com/office/drawing/2014/main" id="{2993BF99-CD81-4CF3-AE57-56F771CD9012}"/>
              </a:ext>
            </a:extLst>
          </p:cNvPr>
          <p:cNvSpPr/>
          <p:nvPr/>
        </p:nvSpPr>
        <p:spPr>
          <a:xfrm>
            <a:off x="5146133" y="2924944"/>
            <a:ext cx="554850" cy="432048"/>
          </a:xfrm>
          <a:prstGeom prst="rightArrow">
            <a:avLst/>
          </a:prstGeom>
          <a:solidFill>
            <a:srgbClr val="F3E0A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8A40CE5-F46A-4BF1-AF12-43F9451E369A}"/>
              </a:ext>
            </a:extLst>
          </p:cNvPr>
          <p:cNvSpPr/>
          <p:nvPr/>
        </p:nvSpPr>
        <p:spPr>
          <a:xfrm>
            <a:off x="119337" y="2708920"/>
            <a:ext cx="4956950" cy="830997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6. Недостаточная вовлеченность в управление качеством медицинской помощи НПО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AB816B2-6E7B-450E-8C45-08ADFA6068C6}"/>
              </a:ext>
            </a:extLst>
          </p:cNvPr>
          <p:cNvSpPr/>
          <p:nvPr/>
        </p:nvSpPr>
        <p:spPr>
          <a:xfrm>
            <a:off x="5849924" y="2290606"/>
            <a:ext cx="6222739" cy="17851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Обзор литературы по международному опыту вовлечения неправительственных организаций по защите прав пациентов в управление качеством;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 Анализ деятельности неправительственных организаций по защите прав пациентов в РК (анкетирование, интервью фокусной группы, круглый стол с НПО), включая оценку законодательно закрепленных и фактически выполняемых функций, анализ пробелов, сравнение с наилучшей международной практикой</a:t>
            </a:r>
          </a:p>
          <a:p>
            <a:pPr marL="171450" lvl="1" indent="-171450" algn="just"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1100" dirty="0">
                <a:solidFill>
                  <a:srgbClr val="002060"/>
                </a:solidFill>
                <a:latin typeface="+mj-lt"/>
              </a:rPr>
              <a:t>Разработать рекомендации по эффективному вовлечению неправительственных организаций по защите прав пациентов в управление качеством и повышение доверия пациентов к медицинским организациям и медицинским работникам, обеспечить публичное обсуждение и мониторинг внедрения рекомендации</a:t>
            </a:r>
          </a:p>
        </p:txBody>
      </p:sp>
      <p:sp>
        <p:nvSpPr>
          <p:cNvPr id="32" name="Стрелка вправо 1">
            <a:extLst>
              <a:ext uri="{FF2B5EF4-FFF2-40B4-BE49-F238E27FC236}">
                <a16:creationId xmlns:a16="http://schemas.microsoft.com/office/drawing/2014/main" id="{CE91C6DC-8723-473B-AB51-113F651DCB13}"/>
              </a:ext>
            </a:extLst>
          </p:cNvPr>
          <p:cNvSpPr/>
          <p:nvPr/>
        </p:nvSpPr>
        <p:spPr>
          <a:xfrm rot="5400000">
            <a:off x="5572499" y="4474653"/>
            <a:ext cx="554850" cy="432048"/>
          </a:xfrm>
          <a:prstGeom prst="rightArrow">
            <a:avLst/>
          </a:prstGeom>
          <a:solidFill>
            <a:srgbClr val="F3E0A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393E1CF9-F14F-4B8A-96FC-1BC962E0E157}"/>
              </a:ext>
            </a:extLst>
          </p:cNvPr>
          <p:cNvSpPr/>
          <p:nvPr/>
        </p:nvSpPr>
        <p:spPr>
          <a:xfrm>
            <a:off x="101701" y="5076473"/>
            <a:ext cx="11970962" cy="584775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Как итог, разработка новой модели управления качеством медицинских услуг с учетом роли и функций каждого участника процесса, и современных лучших практик. </a:t>
            </a:r>
          </a:p>
        </p:txBody>
      </p:sp>
      <p:sp>
        <p:nvSpPr>
          <p:cNvPr id="34" name="Стрелка вправо 1">
            <a:extLst>
              <a:ext uri="{FF2B5EF4-FFF2-40B4-BE49-F238E27FC236}">
                <a16:creationId xmlns:a16="http://schemas.microsoft.com/office/drawing/2014/main" id="{C222CD52-BD37-456D-9261-4D251377A829}"/>
              </a:ext>
            </a:extLst>
          </p:cNvPr>
          <p:cNvSpPr/>
          <p:nvPr/>
        </p:nvSpPr>
        <p:spPr>
          <a:xfrm rot="5400000">
            <a:off x="5636759" y="5701757"/>
            <a:ext cx="426330" cy="432048"/>
          </a:xfrm>
          <a:prstGeom prst="rightArrow">
            <a:avLst/>
          </a:prstGeom>
          <a:solidFill>
            <a:srgbClr val="F3E0A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D6A2029E-2C1A-4615-8373-1E1D4F75C9DA}"/>
              </a:ext>
            </a:extLst>
          </p:cNvPr>
          <p:cNvSpPr/>
          <p:nvPr/>
        </p:nvSpPr>
        <p:spPr>
          <a:xfrm>
            <a:off x="101701" y="6186790"/>
            <a:ext cx="11970962" cy="338554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</a:rPr>
              <a:t>Мониторинг реализации мероприятий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440292DC-833D-4239-8E0A-BAD8B71FBA39}"/>
              </a:ext>
            </a:extLst>
          </p:cNvPr>
          <p:cNvSpPr txBox="1">
            <a:spLocks/>
          </p:cNvSpPr>
          <p:nvPr/>
        </p:nvSpPr>
        <p:spPr>
          <a:xfrm>
            <a:off x="11515164" y="114291"/>
            <a:ext cx="648072" cy="477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06530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60000"/>
            <a:lumOff val="40000"/>
          </a:schemeClr>
        </a:solidFill>
        <a:ln>
          <a:noFill/>
        </a:ln>
      </a:spPr>
      <a:bodyPr wrap="square">
        <a:spAutoFit/>
      </a:bodyPr>
      <a:lstStyle>
        <a:defPPr algn="ctr">
          <a:spcBef>
            <a:spcPts val="600"/>
          </a:spcBef>
          <a:spcAft>
            <a:spcPts val="1200"/>
          </a:spcAft>
          <a:defRPr sz="1400" b="1" dirty="0" smtClean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60000"/>
            <a:lumOff val="40000"/>
          </a:schemeClr>
        </a:solidFill>
        <a:ln>
          <a:noFill/>
        </a:ln>
      </a:spPr>
      <a:bodyPr wrap="square">
        <a:spAutoFit/>
      </a:bodyPr>
      <a:lstStyle>
        <a:defPPr algn="ctr">
          <a:spcBef>
            <a:spcPts val="600"/>
          </a:spcBef>
          <a:spcAft>
            <a:spcPts val="1200"/>
          </a:spcAft>
          <a:defRPr sz="1400" b="1" dirty="0" smtClean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spDef>
  </a:objectDefaults>
  <a:extraClrSchemeLst/>
</a:theme>
</file>

<file path=ppt/theme/theme3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9628</TotalTime>
  <Words>3429</Words>
  <Application>Microsoft Office PowerPoint</Application>
  <PresentationFormat>Широкоэкранный</PresentationFormat>
  <Paragraphs>445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Century Gothic</vt:lpstr>
      <vt:lpstr>Courier New</vt:lpstr>
      <vt:lpstr>Tahoma</vt:lpstr>
      <vt:lpstr>Times New Roman</vt:lpstr>
      <vt:lpstr>Wingdings</vt:lpstr>
      <vt:lpstr>Wingdings 2</vt:lpstr>
      <vt:lpstr>Тема Office</vt:lpstr>
      <vt:lpstr>8_Тема Office</vt:lpstr>
      <vt:lpstr>HDOfficeLightV0</vt:lpstr>
      <vt:lpstr>ПРОЕКТНЫЙ ОФИС По совершенствованию системы стандартизации медицинской помощи и повышению качества медицинских услуг в РК на 2019-2024 годы  </vt:lpstr>
      <vt:lpstr>АКТУАЛЬНОСТЬ ПРОБЛЕМЫ</vt:lpstr>
      <vt:lpstr>Презентация PowerPoint</vt:lpstr>
      <vt:lpstr>ОРГАНИЗАЦИОННАЯ СТРУКТУРА ПРОЕКТНОГО ОФИСА</vt:lpstr>
      <vt:lpstr>МАТРИЦА ОТВЕТСТВЕННОСТИ ПРОЕКТНОГО ОФИСА</vt:lpstr>
      <vt:lpstr>ЭТАПЫ</vt:lpstr>
      <vt:lpstr>РЕСУРСЫ</vt:lpstr>
      <vt:lpstr>ПРОБЛЕМЫ И РЕШЕНИЯ</vt:lpstr>
      <vt:lpstr>ПРОБЛЕМЫ И РЕШЕНИЯ</vt:lpstr>
      <vt:lpstr>ПЛАН МЕРОПРИЯТИЙ                                                             </vt:lpstr>
      <vt:lpstr>ПЛАН УПРАВЛЕНИЯ ПРОЕКТОМ</vt:lpstr>
      <vt:lpstr>ПЛАН УПРАВЛЕНИЯ ПРОЕКТОМ</vt:lpstr>
      <vt:lpstr>ПЛАН УПРАВЛЕНИЯ ПРОЕКТОМ</vt:lpstr>
      <vt:lpstr>ПЛАН УПРАВЛЕНИЯ ПРОЕКТОМ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Бауыржан</dc:creator>
  <cp:lastModifiedBy>Admin</cp:lastModifiedBy>
  <cp:revision>1028</cp:revision>
  <cp:lastPrinted>2019-06-03T09:08:05Z</cp:lastPrinted>
  <dcterms:created xsi:type="dcterms:W3CDTF">2018-02-09T00:45:58Z</dcterms:created>
  <dcterms:modified xsi:type="dcterms:W3CDTF">2019-06-07T10:40:55Z</dcterms:modified>
</cp:coreProperties>
</file>